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146848395" r:id="rId5"/>
    <p:sldId id="2146848396" r:id="rId6"/>
    <p:sldId id="2146848397" r:id="rId7"/>
    <p:sldId id="2146848398" r:id="rId8"/>
    <p:sldId id="2146848412" r:id="rId9"/>
    <p:sldId id="2146848413" r:id="rId10"/>
    <p:sldId id="2146848414" r:id="rId11"/>
    <p:sldId id="2146848415" r:id="rId12"/>
    <p:sldId id="2146848416" r:id="rId13"/>
    <p:sldId id="2146848417" r:id="rId14"/>
    <p:sldId id="2146848418" r:id="rId15"/>
    <p:sldId id="2146848399" r:id="rId16"/>
    <p:sldId id="2146848400" r:id="rId17"/>
    <p:sldId id="2146848402" r:id="rId18"/>
    <p:sldId id="2146848403" r:id="rId19"/>
    <p:sldId id="2146848405" r:id="rId20"/>
    <p:sldId id="2146848406" r:id="rId21"/>
    <p:sldId id="2146848407" r:id="rId22"/>
    <p:sldId id="2146848408" r:id="rId23"/>
    <p:sldId id="2146848409" r:id="rId24"/>
    <p:sldId id="2146848410" r:id="rId25"/>
    <p:sldId id="2146848411" r:id="rId26"/>
  </p:sldIdLst>
  <p:sldSz cx="12192000" cy="6858000"/>
  <p:notesSz cx="9388475" cy="7102475"/>
  <p:embeddedFontLst>
    <p:embeddedFont>
      <p:font typeface="Zeitung Pro" pitchFamily="2" charset="77"/>
      <p:regular r:id="rId29"/>
      <p:italic r:id="rId30"/>
    </p:embeddedFont>
    <p:embeddedFont>
      <p:font typeface="Zeitung Pro Bold" pitchFamily="2" charset="77"/>
      <p:bold r:id="rId31"/>
    </p:embeddedFont>
    <p:embeddedFont>
      <p:font typeface="Zeitung Pro Extrabold" pitchFamily="2" charset="77"/>
      <p:bold r:id="rId32"/>
    </p:embeddedFont>
    <p:embeddedFont>
      <p:font typeface="Zeitung Pro Semibold" pitchFamily="2" charset="77"/>
      <p:regular r:id="rId33"/>
      <p:italic r:id="rId34"/>
    </p:embeddedFont>
  </p:embeddedFontLst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9D"/>
    <a:srgbClr val="000000"/>
    <a:srgbClr val="FF6600"/>
    <a:srgbClr val="D0E0FF"/>
    <a:srgbClr val="156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A5AE69-627B-1549-A4EC-699E98A7F186}" v="2681" dt="2025-06-11T09:40:39.1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7" autoAdjust="0"/>
    <p:restoredTop sz="96280" autoAdjust="0"/>
  </p:normalViewPr>
  <p:slideViewPr>
    <p:cSldViewPr showGuides="1">
      <p:cViewPr varScale="1">
        <p:scale>
          <a:sx n="151" d="100"/>
          <a:sy n="151" d="100"/>
        </p:scale>
        <p:origin x="448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29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6908"/>
    </p:cViewPr>
  </p:sorterViewPr>
  <p:notesViewPr>
    <p:cSldViewPr showGuides="1">
      <p:cViewPr varScale="1">
        <p:scale>
          <a:sx n="157" d="100"/>
          <a:sy n="157" d="100"/>
        </p:scale>
        <p:origin x="1064" y="160"/>
      </p:cViewPr>
      <p:guideLst/>
    </p:cSldViewPr>
  </p:notesViewPr>
  <p:gridSpacing cx="60007" cy="60007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nnan De Bie" userId="d60df0ed-f818-4158-9399-69d929502d13" providerId="ADAL" clId="{8CA5AE69-627B-1549-A4EC-699E98A7F186}"/>
    <pc:docChg chg="undo redo custSel addSld delSld modSld sldOrd delMainMaster modMainMaster">
      <pc:chgData name="Keennan De Bie" userId="d60df0ed-f818-4158-9399-69d929502d13" providerId="ADAL" clId="{8CA5AE69-627B-1549-A4EC-699E98A7F186}" dt="2025-06-11T09:57:32.446" v="10424" actId="113"/>
      <pc:docMkLst>
        <pc:docMk/>
      </pc:docMkLst>
      <pc:sldChg chg="modSp del">
        <pc:chgData name="Keennan De Bie" userId="d60df0ed-f818-4158-9399-69d929502d13" providerId="ADAL" clId="{8CA5AE69-627B-1549-A4EC-699E98A7F186}" dt="2025-05-26T08:25:52.051" v="430" actId="2696"/>
        <pc:sldMkLst>
          <pc:docMk/>
          <pc:sldMk cId="64999160" sldId="881"/>
        </pc:sldMkLst>
      </pc:sldChg>
      <pc:sldChg chg="del">
        <pc:chgData name="Keennan De Bie" userId="d60df0ed-f818-4158-9399-69d929502d13" providerId="ADAL" clId="{8CA5AE69-627B-1549-A4EC-699E98A7F186}" dt="2025-05-26T08:25:52.067" v="436" actId="2696"/>
        <pc:sldMkLst>
          <pc:docMk/>
          <pc:sldMk cId="3803807709" sldId="2883"/>
        </pc:sldMkLst>
      </pc:sldChg>
      <pc:sldChg chg="del">
        <pc:chgData name="Keennan De Bie" userId="d60df0ed-f818-4158-9399-69d929502d13" providerId="ADAL" clId="{8CA5AE69-627B-1549-A4EC-699E98A7F186}" dt="2025-05-26T08:25:52.071" v="440" actId="2696"/>
        <pc:sldMkLst>
          <pc:docMk/>
          <pc:sldMk cId="887941272" sldId="2134806190"/>
        </pc:sldMkLst>
      </pc:sldChg>
      <pc:sldChg chg="del">
        <pc:chgData name="Keennan De Bie" userId="d60df0ed-f818-4158-9399-69d929502d13" providerId="ADAL" clId="{8CA5AE69-627B-1549-A4EC-699E98A7F186}" dt="2025-05-26T08:25:52.069" v="438" actId="2696"/>
        <pc:sldMkLst>
          <pc:docMk/>
          <pc:sldMk cId="2567042488" sldId="2146848216"/>
        </pc:sldMkLst>
      </pc:sldChg>
      <pc:sldChg chg="modSp del">
        <pc:chgData name="Keennan De Bie" userId="d60df0ed-f818-4158-9399-69d929502d13" providerId="ADAL" clId="{8CA5AE69-627B-1549-A4EC-699E98A7F186}" dt="2025-05-26T08:25:52.071" v="441" actId="2696"/>
        <pc:sldMkLst>
          <pc:docMk/>
          <pc:sldMk cId="1290183069" sldId="2146848220"/>
        </pc:sldMkLst>
      </pc:sldChg>
      <pc:sldChg chg="del">
        <pc:chgData name="Keennan De Bie" userId="d60df0ed-f818-4158-9399-69d929502d13" providerId="ADAL" clId="{8CA5AE69-627B-1549-A4EC-699E98A7F186}" dt="2025-05-26T08:25:52.073" v="442" actId="2696"/>
        <pc:sldMkLst>
          <pc:docMk/>
          <pc:sldMk cId="2472473513" sldId="2146848382"/>
        </pc:sldMkLst>
      </pc:sldChg>
      <pc:sldChg chg="del">
        <pc:chgData name="Keennan De Bie" userId="d60df0ed-f818-4158-9399-69d929502d13" providerId="ADAL" clId="{8CA5AE69-627B-1549-A4EC-699E98A7F186}" dt="2025-05-26T08:25:52.076" v="443" actId="2696"/>
        <pc:sldMkLst>
          <pc:docMk/>
          <pc:sldMk cId="3699226940" sldId="2146848388"/>
        </pc:sldMkLst>
      </pc:sldChg>
      <pc:sldChg chg="addSp delSp modSp mod modAnim chgLayout">
        <pc:chgData name="Keennan De Bie" userId="d60df0ed-f818-4158-9399-69d929502d13" providerId="ADAL" clId="{8CA5AE69-627B-1549-A4EC-699E98A7F186}" dt="2025-05-28T10:02:52.951" v="8953" actId="478"/>
        <pc:sldMkLst>
          <pc:docMk/>
          <pc:sldMk cId="349237541" sldId="2146848395"/>
        </pc:sldMkLst>
        <pc:spChg chg="mod or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49237541" sldId="2146848395"/>
            <ac:spMk id="2" creationId="{429ACA7D-F169-AE7A-1A27-C339D065BA55}"/>
          </ac:spMkLst>
        </pc:spChg>
        <pc:spChg chg="add mod or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49237541" sldId="2146848395"/>
            <ac:spMk id="3" creationId="{30C06B94-CFC9-E015-4A7D-A5C99A8529E3}"/>
          </ac:spMkLst>
        </pc:spChg>
      </pc:sldChg>
      <pc:sldChg chg="new del">
        <pc:chgData name="Keennan De Bie" userId="d60df0ed-f818-4158-9399-69d929502d13" providerId="ADAL" clId="{8CA5AE69-627B-1549-A4EC-699E98A7F186}" dt="2025-05-26T08:25:59.794" v="445" actId="2696"/>
        <pc:sldMkLst>
          <pc:docMk/>
          <pc:sldMk cId="650890156" sldId="2146848396"/>
        </pc:sldMkLst>
      </pc:sldChg>
      <pc:sldChg chg="addSp delSp modSp new mod modAnim chgLayout">
        <pc:chgData name="Keennan De Bie" userId="d60df0ed-f818-4158-9399-69d929502d13" providerId="ADAL" clId="{8CA5AE69-627B-1549-A4EC-699E98A7F186}" dt="2025-05-28T13:54:07.015" v="10330" actId="14429"/>
        <pc:sldMkLst>
          <pc:docMk/>
          <pc:sldMk cId="1803658904" sldId="2146848396"/>
        </pc:sldMkLst>
        <pc:spChg chg="mod ord">
          <ac:chgData name="Keennan De Bie" userId="d60df0ed-f818-4158-9399-69d929502d13" providerId="ADAL" clId="{8CA5AE69-627B-1549-A4EC-699E98A7F186}" dt="2025-05-28T10:23:48.947" v="9134" actId="113"/>
          <ac:spMkLst>
            <pc:docMk/>
            <pc:sldMk cId="1803658904" sldId="2146848396"/>
            <ac:spMk id="2" creationId="{C5059144-EFCA-4CA3-F333-6657D320D2B7}"/>
          </ac:spMkLst>
        </pc:spChg>
        <pc:spChg chg="mod ord">
          <ac:chgData name="Keennan De Bie" userId="d60df0ed-f818-4158-9399-69d929502d13" providerId="ADAL" clId="{8CA5AE69-627B-1549-A4EC-699E98A7F186}" dt="2025-05-28T10:27:52.521" v="9277" actId="27636"/>
          <ac:spMkLst>
            <pc:docMk/>
            <pc:sldMk cId="1803658904" sldId="2146848396"/>
            <ac:spMk id="4" creationId="{4A27AB6E-C1C9-EA12-46EF-32E73749626A}"/>
          </ac:spMkLst>
        </pc:spChg>
        <pc:spChg chg="mod ord">
          <ac:chgData name="Keennan De Bie" userId="d60df0ed-f818-4158-9399-69d929502d13" providerId="ADAL" clId="{8CA5AE69-627B-1549-A4EC-699E98A7F186}" dt="2025-05-28T10:27:52.519" v="9273" actId="27636"/>
          <ac:spMkLst>
            <pc:docMk/>
            <pc:sldMk cId="1803658904" sldId="2146848396"/>
            <ac:spMk id="6" creationId="{E28B9B2F-B006-FDD9-CA5C-76B3C05F0293}"/>
          </ac:spMkLst>
        </pc:spChg>
        <pc:spChg chg="mod or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1803658904" sldId="2146848396"/>
            <ac:spMk id="8" creationId="{518AA604-B087-3115-ABD3-0D4DFB23D66C}"/>
          </ac:spMkLst>
        </pc:spChg>
        <pc:spChg chg="mod">
          <ac:chgData name="Keennan De Bie" userId="d60df0ed-f818-4158-9399-69d929502d13" providerId="ADAL" clId="{8CA5AE69-627B-1549-A4EC-699E98A7F186}" dt="2025-05-28T10:27:52.520" v="9276" actId="27636"/>
          <ac:spMkLst>
            <pc:docMk/>
            <pc:sldMk cId="1803658904" sldId="2146848396"/>
            <ac:spMk id="10" creationId="{15041213-6F7F-760B-E38E-BE9BA73E1B86}"/>
          </ac:spMkLst>
        </pc:spChg>
        <pc:spChg chg="mod">
          <ac:chgData name="Keennan De Bie" userId="d60df0ed-f818-4158-9399-69d929502d13" providerId="ADAL" clId="{8CA5AE69-627B-1549-A4EC-699E98A7F186}" dt="2025-05-28T10:27:52.518" v="9272" actId="27636"/>
          <ac:spMkLst>
            <pc:docMk/>
            <pc:sldMk cId="1803658904" sldId="2146848396"/>
            <ac:spMk id="12" creationId="{4C80D091-8B50-8BFD-F0A3-E10E7E57B643}"/>
          </ac:spMkLst>
        </pc:spChg>
        <pc:spChg chg="mod">
          <ac:chgData name="Keennan De Bie" userId="d60df0ed-f818-4158-9399-69d929502d13" providerId="ADAL" clId="{8CA5AE69-627B-1549-A4EC-699E98A7F186}" dt="2025-05-28T10:27:52.519" v="9274" actId="27636"/>
          <ac:spMkLst>
            <pc:docMk/>
            <pc:sldMk cId="1803658904" sldId="2146848396"/>
            <ac:spMk id="14" creationId="{AB9BA3AA-C5CD-A649-0CE8-0E405D4A9BC2}"/>
          </ac:spMkLst>
        </pc:spChg>
        <pc:spChg chg="mod ord">
          <ac:chgData name="Keennan De Bie" userId="d60df0ed-f818-4158-9399-69d929502d13" providerId="ADAL" clId="{8CA5AE69-627B-1549-A4EC-699E98A7F186}" dt="2025-05-28T10:27:52.518" v="9271" actId="27636"/>
          <ac:spMkLst>
            <pc:docMk/>
            <pc:sldMk cId="1803658904" sldId="2146848396"/>
            <ac:spMk id="16" creationId="{FC37EE66-23F9-579F-093C-ABE725C5E386}"/>
          </ac:spMkLst>
        </pc:spChg>
        <pc:spChg chg="mod ord">
          <ac:chgData name="Keennan De Bie" userId="d60df0ed-f818-4158-9399-69d929502d13" providerId="ADAL" clId="{8CA5AE69-627B-1549-A4EC-699E98A7F186}" dt="2025-05-28T10:27:52.520" v="9275" actId="27636"/>
          <ac:spMkLst>
            <pc:docMk/>
            <pc:sldMk cId="1803658904" sldId="2146848396"/>
            <ac:spMk id="18" creationId="{C1344B10-4E6C-ADBE-230F-CBEB038F9581}"/>
          </ac:spMkLst>
        </pc:spChg>
        <pc:spChg chg="add mod or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1803658904" sldId="2146848396"/>
            <ac:spMk id="43" creationId="{45652B41-2B34-793C-4293-FA7526CFD016}"/>
          </ac:spMkLst>
        </pc:spChg>
        <pc:spChg chg="add mod ord">
          <ac:chgData name="Keennan De Bie" userId="d60df0ed-f818-4158-9399-69d929502d13" providerId="ADAL" clId="{8CA5AE69-627B-1549-A4EC-699E98A7F186}" dt="2025-05-26T10:09:22.890" v="1173" actId="700"/>
          <ac:spMkLst>
            <pc:docMk/>
            <pc:sldMk cId="1803658904" sldId="2146848396"/>
            <ac:spMk id="44" creationId="{D7395A8F-7793-98EB-EEAB-A16E9F201274}"/>
          </ac:spMkLst>
        </pc:spChg>
        <pc:spChg chg="add mod modVis">
          <ac:chgData name="Keennan De Bie" userId="d60df0ed-f818-4158-9399-69d929502d13" providerId="ADAL" clId="{8CA5AE69-627B-1549-A4EC-699E98A7F186}" dt="2025-05-28T13:54:06.607" v="10329" actId="14429"/>
          <ac:spMkLst>
            <pc:docMk/>
            <pc:sldMk cId="1803658904" sldId="2146848396"/>
            <ac:spMk id="45" creationId="{0C4EE1E0-5D67-5588-258C-A68E228AE373}"/>
          </ac:spMkLst>
        </pc:spChg>
        <pc:spChg chg="mod modVis">
          <ac:chgData name="Keennan De Bie" userId="d60df0ed-f818-4158-9399-69d929502d13" providerId="ADAL" clId="{8CA5AE69-627B-1549-A4EC-699E98A7F186}" dt="2025-05-28T13:54:07.015" v="10330" actId="14429"/>
          <ac:spMkLst>
            <pc:docMk/>
            <pc:sldMk cId="1803658904" sldId="2146848396"/>
            <ac:spMk id="69" creationId="{EC44DAE2-FFEE-2063-C95B-1F6F275490E8}"/>
          </ac:spMkLst>
        </pc:spChg>
        <pc:picChg chg="add mod modCrop">
          <ac:chgData name="Keennan De Bie" userId="d60df0ed-f818-4158-9399-69d929502d13" providerId="ADAL" clId="{8CA5AE69-627B-1549-A4EC-699E98A7F186}" dt="2025-05-28T13:53:05.733" v="10317" actId="14826"/>
          <ac:picMkLst>
            <pc:docMk/>
            <pc:sldMk cId="1803658904" sldId="2146848396"/>
            <ac:picMk id="20" creationId="{217928F6-8104-B2AD-F755-134325FD4A0F}"/>
          </ac:picMkLst>
        </pc:picChg>
        <pc:picChg chg="add mod">
          <ac:chgData name="Keennan De Bie" userId="d60df0ed-f818-4158-9399-69d929502d13" providerId="ADAL" clId="{8CA5AE69-627B-1549-A4EC-699E98A7F186}" dt="2025-05-28T13:53:11.651" v="10318" actId="14826"/>
          <ac:picMkLst>
            <pc:docMk/>
            <pc:sldMk cId="1803658904" sldId="2146848396"/>
            <ac:picMk id="54" creationId="{C7D82B3F-ACC3-31AB-5036-630F3659B076}"/>
          </ac:picMkLst>
        </pc:picChg>
        <pc:picChg chg="add mod">
          <ac:chgData name="Keennan De Bie" userId="d60df0ed-f818-4158-9399-69d929502d13" providerId="ADAL" clId="{8CA5AE69-627B-1549-A4EC-699E98A7F186}" dt="2025-05-28T13:53:19.167" v="10319" actId="14826"/>
          <ac:picMkLst>
            <pc:docMk/>
            <pc:sldMk cId="1803658904" sldId="2146848396"/>
            <ac:picMk id="56" creationId="{73DA06B0-ABB8-2AC7-B3BF-9E24104F6B19}"/>
          </ac:picMkLst>
        </pc:picChg>
        <pc:picChg chg="add mod">
          <ac:chgData name="Keennan De Bie" userId="d60df0ed-f818-4158-9399-69d929502d13" providerId="ADAL" clId="{8CA5AE69-627B-1549-A4EC-699E98A7F186}" dt="2025-05-28T13:53:24.046" v="10320" actId="14826"/>
          <ac:picMkLst>
            <pc:docMk/>
            <pc:sldMk cId="1803658904" sldId="2146848396"/>
            <ac:picMk id="58" creationId="{80427F3D-D122-911C-D0D3-CB854BC38FE3}"/>
          </ac:picMkLst>
        </pc:picChg>
        <pc:picChg chg="add mod">
          <ac:chgData name="Keennan De Bie" userId="d60df0ed-f818-4158-9399-69d929502d13" providerId="ADAL" clId="{8CA5AE69-627B-1549-A4EC-699E98A7F186}" dt="2025-05-28T13:53:29.887" v="10321" actId="14826"/>
          <ac:picMkLst>
            <pc:docMk/>
            <pc:sldMk cId="1803658904" sldId="2146848396"/>
            <ac:picMk id="60" creationId="{C84C7066-18C2-BD59-F4DB-B4102ACBC8BB}"/>
          </ac:picMkLst>
        </pc:picChg>
        <pc:picChg chg="add mod modCrop">
          <ac:chgData name="Keennan De Bie" userId="d60df0ed-f818-4158-9399-69d929502d13" providerId="ADAL" clId="{8CA5AE69-627B-1549-A4EC-699E98A7F186}" dt="2025-05-28T13:53:42.930" v="10324" actId="18131"/>
          <ac:picMkLst>
            <pc:docMk/>
            <pc:sldMk cId="1803658904" sldId="2146848396"/>
            <ac:picMk id="62" creationId="{9C88B821-2CB1-B6AF-6C2D-71FA4478B8F7}"/>
          </ac:picMkLst>
        </pc:picChg>
        <pc:picChg chg="add mod modCrop">
          <ac:chgData name="Keennan De Bie" userId="d60df0ed-f818-4158-9399-69d929502d13" providerId="ADAL" clId="{8CA5AE69-627B-1549-A4EC-699E98A7F186}" dt="2025-05-28T13:53:51.815" v="10326" actId="18131"/>
          <ac:picMkLst>
            <pc:docMk/>
            <pc:sldMk cId="1803658904" sldId="2146848396"/>
            <ac:picMk id="64" creationId="{1070EFB3-55A9-CA16-53E2-ED70F8196F53}"/>
          </ac:picMkLst>
        </pc:picChg>
        <pc:picChg chg="add mod modCrop">
          <ac:chgData name="Keennan De Bie" userId="d60df0ed-f818-4158-9399-69d929502d13" providerId="ADAL" clId="{8CA5AE69-627B-1549-A4EC-699E98A7F186}" dt="2025-05-28T13:54:02.417" v="10328" actId="18131"/>
          <ac:picMkLst>
            <pc:docMk/>
            <pc:sldMk cId="1803658904" sldId="2146848396"/>
            <ac:picMk id="66" creationId="{5B7E7E70-D216-18E0-BB5D-2915BCA3D557}"/>
          </ac:picMkLst>
        </pc:picChg>
      </pc:sldChg>
      <pc:sldChg chg="addSp delSp modSp new mod modAnim chgLayout">
        <pc:chgData name="Keennan De Bie" userId="d60df0ed-f818-4158-9399-69d929502d13" providerId="ADAL" clId="{8CA5AE69-627B-1549-A4EC-699E98A7F186}" dt="2025-05-28T13:55:02.280" v="10341" actId="18131"/>
        <pc:sldMkLst>
          <pc:docMk/>
          <pc:sldMk cId="4223659836" sldId="2146848397"/>
        </pc:sldMkLst>
        <pc:spChg chg="mod">
          <ac:chgData name="Keennan De Bie" userId="d60df0ed-f818-4158-9399-69d929502d13" providerId="ADAL" clId="{8CA5AE69-627B-1549-A4EC-699E98A7F186}" dt="2025-05-27T14:10:27.253" v="8868" actId="2711"/>
          <ac:spMkLst>
            <pc:docMk/>
            <pc:sldMk cId="4223659836" sldId="2146848397"/>
            <ac:spMk id="2" creationId="{FB8EB572-3969-BC4D-E77E-7B289DF4E0D2}"/>
          </ac:spMkLst>
        </pc:spChg>
        <pc:spChg chg="mod ord">
          <ac:chgData name="Keennan De Bie" userId="d60df0ed-f818-4158-9399-69d929502d13" providerId="ADAL" clId="{8CA5AE69-627B-1549-A4EC-699E98A7F186}" dt="2025-05-26T10:13:16.867" v="1228" actId="700"/>
          <ac:spMkLst>
            <pc:docMk/>
            <pc:sldMk cId="4223659836" sldId="2146848397"/>
            <ac:spMk id="3" creationId="{B1B855E0-926D-1115-AB8C-6729517A2311}"/>
          </ac:spMkLst>
        </pc:spChg>
        <pc:spChg chg="mod or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4223659836" sldId="2146848397"/>
            <ac:spMk id="4" creationId="{E790AE44-EB96-CCC6-B01F-B43E2997EAF4}"/>
          </ac:spMkLst>
        </pc:spChg>
        <pc:spChg chg="mod ord">
          <ac:chgData name="Keennan De Bie" userId="d60df0ed-f818-4158-9399-69d929502d13" providerId="ADAL" clId="{8CA5AE69-627B-1549-A4EC-699E98A7F186}" dt="2025-05-28T10:27:52.536" v="9279" actId="27636"/>
          <ac:spMkLst>
            <pc:docMk/>
            <pc:sldMk cId="4223659836" sldId="2146848397"/>
            <ac:spMk id="6" creationId="{068E5F9A-6CB9-A02B-BAC2-4F548FBFC297}"/>
          </ac:spMkLst>
        </pc:spChg>
        <pc:spChg chg="mod ord">
          <ac:chgData name="Keennan De Bie" userId="d60df0ed-f818-4158-9399-69d929502d13" providerId="ADAL" clId="{8CA5AE69-627B-1549-A4EC-699E98A7F186}" dt="2025-05-28T10:27:52.537" v="9282" actId="27636"/>
          <ac:spMkLst>
            <pc:docMk/>
            <pc:sldMk cId="4223659836" sldId="2146848397"/>
            <ac:spMk id="8" creationId="{FA16B121-E901-5EFB-0D60-3698EA872F36}"/>
          </ac:spMkLst>
        </pc:spChg>
        <pc:spChg chg="mod ord">
          <ac:chgData name="Keennan De Bie" userId="d60df0ed-f818-4158-9399-69d929502d13" providerId="ADAL" clId="{8CA5AE69-627B-1549-A4EC-699E98A7F186}" dt="2025-05-28T10:27:52.537" v="9281" actId="27636"/>
          <ac:spMkLst>
            <pc:docMk/>
            <pc:sldMk cId="4223659836" sldId="2146848397"/>
            <ac:spMk id="10" creationId="{FBAA7170-CA5E-4448-7C7B-D6B6955B97B7}"/>
          </ac:spMkLst>
        </pc:spChg>
        <pc:spChg chg="mod">
          <ac:chgData name="Keennan De Bie" userId="d60df0ed-f818-4158-9399-69d929502d13" providerId="ADAL" clId="{8CA5AE69-627B-1549-A4EC-699E98A7F186}" dt="2025-05-28T10:27:52.538" v="9284" actId="27636"/>
          <ac:spMkLst>
            <pc:docMk/>
            <pc:sldMk cId="4223659836" sldId="2146848397"/>
            <ac:spMk id="12" creationId="{0533076F-001E-B3B2-7350-46E2866280C9}"/>
          </ac:spMkLst>
        </pc:spChg>
        <pc:spChg chg="mod ord">
          <ac:chgData name="Keennan De Bie" userId="d60df0ed-f818-4158-9399-69d929502d13" providerId="ADAL" clId="{8CA5AE69-627B-1549-A4EC-699E98A7F186}" dt="2025-05-28T10:27:52.537" v="9283" actId="27636"/>
          <ac:spMkLst>
            <pc:docMk/>
            <pc:sldMk cId="4223659836" sldId="2146848397"/>
            <ac:spMk id="14" creationId="{3438C9A8-8DAE-CD77-C55D-EF1EFA12D0D8}"/>
          </ac:spMkLst>
        </pc:spChg>
        <pc:spChg chg="mod ord">
          <ac:chgData name="Keennan De Bie" userId="d60df0ed-f818-4158-9399-69d929502d13" providerId="ADAL" clId="{8CA5AE69-627B-1549-A4EC-699E98A7F186}" dt="2025-05-28T10:27:52.535" v="9278" actId="27636"/>
          <ac:spMkLst>
            <pc:docMk/>
            <pc:sldMk cId="4223659836" sldId="2146848397"/>
            <ac:spMk id="16" creationId="{ACDC4195-06D2-C134-CF0D-AFB1FF629771}"/>
          </ac:spMkLst>
        </pc:spChg>
        <pc:spChg chg="mod">
          <ac:chgData name="Keennan De Bie" userId="d60df0ed-f818-4158-9399-69d929502d13" providerId="ADAL" clId="{8CA5AE69-627B-1549-A4EC-699E98A7F186}" dt="2025-05-28T10:27:52.538" v="9285" actId="27636"/>
          <ac:spMkLst>
            <pc:docMk/>
            <pc:sldMk cId="4223659836" sldId="2146848397"/>
            <ac:spMk id="18" creationId="{45A742F6-44B5-5DB8-FB7F-072EE94A2A3F}"/>
          </ac:spMkLst>
        </pc:spChg>
        <pc:spChg chg="mod ord">
          <ac:chgData name="Keennan De Bie" userId="d60df0ed-f818-4158-9399-69d929502d13" providerId="ADAL" clId="{8CA5AE69-627B-1549-A4EC-699E98A7F186}" dt="2025-05-28T10:27:52.536" v="9280" actId="27636"/>
          <ac:spMkLst>
            <pc:docMk/>
            <pc:sldMk cId="4223659836" sldId="2146848397"/>
            <ac:spMk id="20" creationId="{9E6F9A6C-74CD-B2FD-0BEC-5DBE5728DE2D}"/>
          </ac:spMkLst>
        </pc:spChg>
        <pc:picChg chg="add mod">
          <ac:chgData name="Keennan De Bie" userId="d60df0ed-f818-4158-9399-69d929502d13" providerId="ADAL" clId="{8CA5AE69-627B-1549-A4EC-699E98A7F186}" dt="2025-05-28T13:54:15.070" v="10331" actId="14826"/>
          <ac:picMkLst>
            <pc:docMk/>
            <pc:sldMk cId="4223659836" sldId="2146848397"/>
            <ac:picMk id="22" creationId="{E742245D-FE01-F887-6068-BD0A635654CB}"/>
          </ac:picMkLst>
        </pc:picChg>
        <pc:picChg chg="add mod modCrop">
          <ac:chgData name="Keennan De Bie" userId="d60df0ed-f818-4158-9399-69d929502d13" providerId="ADAL" clId="{8CA5AE69-627B-1549-A4EC-699E98A7F186}" dt="2025-05-28T13:54:23.309" v="10333" actId="18131"/>
          <ac:picMkLst>
            <pc:docMk/>
            <pc:sldMk cId="4223659836" sldId="2146848397"/>
            <ac:picMk id="59" creationId="{9551A4D7-2C60-E5BD-7252-68950D5B93BA}"/>
          </ac:picMkLst>
        </pc:picChg>
        <pc:picChg chg="add mod">
          <ac:chgData name="Keennan De Bie" userId="d60df0ed-f818-4158-9399-69d929502d13" providerId="ADAL" clId="{8CA5AE69-627B-1549-A4EC-699E98A7F186}" dt="2025-05-28T13:54:30.150" v="10334" actId="14826"/>
          <ac:picMkLst>
            <pc:docMk/>
            <pc:sldMk cId="4223659836" sldId="2146848397"/>
            <ac:picMk id="61" creationId="{A66D698B-7887-8598-04A7-44608B51FB13}"/>
          </ac:picMkLst>
        </pc:picChg>
        <pc:picChg chg="add mod modCrop">
          <ac:chgData name="Keennan De Bie" userId="d60df0ed-f818-4158-9399-69d929502d13" providerId="ADAL" clId="{8CA5AE69-627B-1549-A4EC-699E98A7F186}" dt="2025-05-28T13:54:38.647" v="10336" actId="18131"/>
          <ac:picMkLst>
            <pc:docMk/>
            <pc:sldMk cId="4223659836" sldId="2146848397"/>
            <ac:picMk id="63" creationId="{92E8916F-6CD8-C4C3-62E1-45655B3DEC83}"/>
          </ac:picMkLst>
        </pc:picChg>
        <pc:picChg chg="add mod">
          <ac:chgData name="Keennan De Bie" userId="d60df0ed-f818-4158-9399-69d929502d13" providerId="ADAL" clId="{8CA5AE69-627B-1549-A4EC-699E98A7F186}" dt="2025-05-28T13:54:44.678" v="10337" actId="14826"/>
          <ac:picMkLst>
            <pc:docMk/>
            <pc:sldMk cId="4223659836" sldId="2146848397"/>
            <ac:picMk id="65" creationId="{1B81F75C-983D-60B0-95E3-12F681C89B09}"/>
          </ac:picMkLst>
        </pc:picChg>
        <pc:picChg chg="add mod">
          <ac:chgData name="Keennan De Bie" userId="d60df0ed-f818-4158-9399-69d929502d13" providerId="ADAL" clId="{8CA5AE69-627B-1549-A4EC-699E98A7F186}" dt="2025-05-28T13:54:49.466" v="10338" actId="14826"/>
          <ac:picMkLst>
            <pc:docMk/>
            <pc:sldMk cId="4223659836" sldId="2146848397"/>
            <ac:picMk id="67" creationId="{0A395BB8-548D-1A54-1EBF-E19DE6FA79EE}"/>
          </ac:picMkLst>
        </pc:picChg>
        <pc:picChg chg="add mod">
          <ac:chgData name="Keennan De Bie" userId="d60df0ed-f818-4158-9399-69d929502d13" providerId="ADAL" clId="{8CA5AE69-627B-1549-A4EC-699E98A7F186}" dt="2025-05-28T13:54:54.586" v="10339" actId="14826"/>
          <ac:picMkLst>
            <pc:docMk/>
            <pc:sldMk cId="4223659836" sldId="2146848397"/>
            <ac:picMk id="69" creationId="{40DCC882-E0D5-75B5-E6D4-A4AFC0D08677}"/>
          </ac:picMkLst>
        </pc:picChg>
        <pc:picChg chg="add mod modCrop">
          <ac:chgData name="Keennan De Bie" userId="d60df0ed-f818-4158-9399-69d929502d13" providerId="ADAL" clId="{8CA5AE69-627B-1549-A4EC-699E98A7F186}" dt="2025-05-28T13:55:02.280" v="10341" actId="18131"/>
          <ac:picMkLst>
            <pc:docMk/>
            <pc:sldMk cId="4223659836" sldId="2146848397"/>
            <ac:picMk id="71" creationId="{ED663323-2A48-344A-FB2B-0FCB2F1581E2}"/>
          </ac:picMkLst>
        </pc:picChg>
      </pc:sldChg>
      <pc:sldChg chg="del">
        <pc:chgData name="Keennan De Bie" userId="d60df0ed-f818-4158-9399-69d929502d13" providerId="ADAL" clId="{8CA5AE69-627B-1549-A4EC-699E98A7F186}" dt="2025-05-26T08:25:52.067" v="437" actId="2696"/>
        <pc:sldMkLst>
          <pc:docMk/>
          <pc:sldMk cId="1004031735" sldId="2146848398"/>
        </pc:sldMkLst>
      </pc:sldChg>
      <pc:sldChg chg="addSp delSp modSp new mod delAnim modAnim">
        <pc:chgData name="Keennan De Bie" userId="d60df0ed-f818-4158-9399-69d929502d13" providerId="ADAL" clId="{8CA5AE69-627B-1549-A4EC-699E98A7F186}" dt="2025-05-28T06:50:51.077" v="8947" actId="478"/>
        <pc:sldMkLst>
          <pc:docMk/>
          <pc:sldMk cId="3543097266" sldId="2146848398"/>
        </pc:sldMkLst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543097266" sldId="2146848398"/>
            <ac:spMk id="2" creationId="{30A53C99-9F0A-EC5E-487E-0A1C624C276F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543097266" sldId="2146848398"/>
            <ac:spMk id="3" creationId="{A91EF25A-E575-11F4-F0D1-57E03C5403AB}"/>
          </ac:spMkLst>
        </pc:spChg>
        <pc:spChg chg="mod">
          <ac:chgData name="Keennan De Bie" userId="d60df0ed-f818-4158-9399-69d929502d13" providerId="ADAL" clId="{8CA5AE69-627B-1549-A4EC-699E98A7F186}" dt="2025-05-27T14:34:33.021" v="8938" actId="1076"/>
          <ac:spMkLst>
            <pc:docMk/>
            <pc:sldMk cId="3543097266" sldId="2146848398"/>
            <ac:spMk id="5" creationId="{8083CBAF-A214-3F7E-6EDF-772DB8EC711A}"/>
          </ac:spMkLst>
        </pc:spChg>
        <pc:picChg chg="add mod">
          <ac:chgData name="Keennan De Bie" userId="d60df0ed-f818-4158-9399-69d929502d13" providerId="ADAL" clId="{8CA5AE69-627B-1549-A4EC-699E98A7F186}" dt="2025-05-28T06:50:48.734" v="8946"/>
          <ac:picMkLst>
            <pc:docMk/>
            <pc:sldMk cId="3543097266" sldId="2146848398"/>
            <ac:picMk id="10" creationId="{F9057272-1ED2-183A-3102-94F34785BD95}"/>
          </ac:picMkLst>
        </pc:picChg>
        <pc:picChg chg="add mod">
          <ac:chgData name="Keennan De Bie" userId="d60df0ed-f818-4158-9399-69d929502d13" providerId="ADAL" clId="{8CA5AE69-627B-1549-A4EC-699E98A7F186}" dt="2025-05-26T13:52:03.799" v="2378" actId="1076"/>
          <ac:picMkLst>
            <pc:docMk/>
            <pc:sldMk cId="3543097266" sldId="2146848398"/>
            <ac:picMk id="393" creationId="{52788F4F-5502-C4E9-5637-F5BAB29A2601}"/>
          </ac:picMkLst>
        </pc:picChg>
        <pc:picChg chg="add mod">
          <ac:chgData name="Keennan De Bie" userId="d60df0ed-f818-4158-9399-69d929502d13" providerId="ADAL" clId="{8CA5AE69-627B-1549-A4EC-699E98A7F186}" dt="2025-05-26T13:52:11.789" v="2379"/>
          <ac:picMkLst>
            <pc:docMk/>
            <pc:sldMk cId="3543097266" sldId="2146848398"/>
            <ac:picMk id="394" creationId="{2720EF09-1A93-49BD-DBD2-129709E1C553}"/>
          </ac:picMkLst>
        </pc:picChg>
      </pc:sldChg>
      <pc:sldChg chg="addSp delSp modSp new mod modAnim">
        <pc:chgData name="Keennan De Bie" userId="d60df0ed-f818-4158-9399-69d929502d13" providerId="ADAL" clId="{8CA5AE69-627B-1549-A4EC-699E98A7F186}" dt="2025-05-27T14:11:00.097" v="8872" actId="2711"/>
        <pc:sldMkLst>
          <pc:docMk/>
          <pc:sldMk cId="4076635655" sldId="2146848399"/>
        </pc:sldMkLst>
        <pc:spChg chg="mod">
          <ac:chgData name="Keennan De Bie" userId="d60df0ed-f818-4158-9399-69d929502d13" providerId="ADAL" clId="{8CA5AE69-627B-1549-A4EC-699E98A7F186}" dt="2025-05-27T14:10:13.570" v="8866" actId="2711"/>
          <ac:spMkLst>
            <pc:docMk/>
            <pc:sldMk cId="4076635655" sldId="2146848399"/>
            <ac:spMk id="2" creationId="{EBE2BE1C-8342-A813-E9BD-EEA5E5D405B1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4076635655" sldId="2146848399"/>
            <ac:spMk id="4" creationId="{F31B2E48-23B5-FB0C-5BD0-676DCADE07A1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4076635655" sldId="2146848399"/>
            <ac:spMk id="5" creationId="{FD323E31-8F95-CBB1-C881-07EBDAD138FF}"/>
          </ac:spMkLst>
        </pc:spChg>
        <pc:spChg chg="add mod">
          <ac:chgData name="Keennan De Bie" userId="d60df0ed-f818-4158-9399-69d929502d13" providerId="ADAL" clId="{8CA5AE69-627B-1549-A4EC-699E98A7F186}" dt="2025-05-27T14:11:00.097" v="8872" actId="2711"/>
          <ac:spMkLst>
            <pc:docMk/>
            <pc:sldMk cId="4076635655" sldId="2146848399"/>
            <ac:spMk id="77" creationId="{7839C42B-2B90-FA0A-2B7F-74342150A85E}"/>
          </ac:spMkLst>
        </pc:spChg>
        <pc:spChg chg="add mod">
          <ac:chgData name="Keennan De Bie" userId="d60df0ed-f818-4158-9399-69d929502d13" providerId="ADAL" clId="{8CA5AE69-627B-1549-A4EC-699E98A7F186}" dt="2025-05-27T14:11:00.097" v="8872" actId="2711"/>
          <ac:spMkLst>
            <pc:docMk/>
            <pc:sldMk cId="4076635655" sldId="2146848399"/>
            <ac:spMk id="79" creationId="{87E6FC93-29F6-119C-EA85-B536E02EDA49}"/>
          </ac:spMkLst>
        </pc:spChg>
        <pc:spChg chg="add mod">
          <ac:chgData name="Keennan De Bie" userId="d60df0ed-f818-4158-9399-69d929502d13" providerId="ADAL" clId="{8CA5AE69-627B-1549-A4EC-699E98A7F186}" dt="2025-05-27T14:11:00.097" v="8872" actId="2711"/>
          <ac:spMkLst>
            <pc:docMk/>
            <pc:sldMk cId="4076635655" sldId="2146848399"/>
            <ac:spMk id="81" creationId="{FBAFE364-F56B-E374-4102-7E223E7065A5}"/>
          </ac:spMkLst>
        </pc:spChg>
        <pc:spChg chg="add mod">
          <ac:chgData name="Keennan De Bie" userId="d60df0ed-f818-4158-9399-69d929502d13" providerId="ADAL" clId="{8CA5AE69-627B-1549-A4EC-699E98A7F186}" dt="2025-05-27T14:11:00.097" v="8872" actId="2711"/>
          <ac:spMkLst>
            <pc:docMk/>
            <pc:sldMk cId="4076635655" sldId="2146848399"/>
            <ac:spMk id="83" creationId="{E57E6CF9-3D91-ADE2-5832-08263FF2F5FE}"/>
          </ac:spMkLst>
        </pc:spChg>
        <pc:spChg chg="add mod">
          <ac:chgData name="Keennan De Bie" userId="d60df0ed-f818-4158-9399-69d929502d13" providerId="ADAL" clId="{8CA5AE69-627B-1549-A4EC-699E98A7F186}" dt="2025-05-27T14:11:00.097" v="8872" actId="2711"/>
          <ac:spMkLst>
            <pc:docMk/>
            <pc:sldMk cId="4076635655" sldId="2146848399"/>
            <ac:spMk id="85" creationId="{C8DCFA4C-821F-7377-6B93-811B3AE1895A}"/>
          </ac:spMkLst>
        </pc:spChg>
        <pc:spChg chg="add mod">
          <ac:chgData name="Keennan De Bie" userId="d60df0ed-f818-4158-9399-69d929502d13" providerId="ADAL" clId="{8CA5AE69-627B-1549-A4EC-699E98A7F186}" dt="2025-05-27T14:10:38.983" v="8869" actId="2711"/>
          <ac:spMkLst>
            <pc:docMk/>
            <pc:sldMk cId="4076635655" sldId="2146848399"/>
            <ac:spMk id="86" creationId="{4A8CD1E3-493D-CA2B-F58B-44D2F5F5805A}"/>
          </ac:spMkLst>
        </pc:spChg>
        <pc:spChg chg="add mod">
          <ac:chgData name="Keennan De Bie" userId="d60df0ed-f818-4158-9399-69d929502d13" providerId="ADAL" clId="{8CA5AE69-627B-1549-A4EC-699E98A7F186}" dt="2025-05-27T14:10:44.496" v="8870" actId="2711"/>
          <ac:spMkLst>
            <pc:docMk/>
            <pc:sldMk cId="4076635655" sldId="2146848399"/>
            <ac:spMk id="87" creationId="{73135C79-E23C-E887-9BB2-32615EAADD0B}"/>
          </ac:spMkLst>
        </pc:spChg>
        <pc:picChg chg="add mod">
          <ac:chgData name="Keennan De Bie" userId="d60df0ed-f818-4158-9399-69d929502d13" providerId="ADAL" clId="{8CA5AE69-627B-1549-A4EC-699E98A7F186}" dt="2025-05-26T13:14:38.923" v="2053" actId="14826"/>
          <ac:picMkLst>
            <pc:docMk/>
            <pc:sldMk cId="4076635655" sldId="2146848399"/>
            <ac:picMk id="46" creationId="{E3A32B3E-5D6C-F16A-6FD4-63E6E77DE9EE}"/>
          </ac:picMkLst>
        </pc:picChg>
        <pc:picChg chg="add mod">
          <ac:chgData name="Keennan De Bie" userId="d60df0ed-f818-4158-9399-69d929502d13" providerId="ADAL" clId="{8CA5AE69-627B-1549-A4EC-699E98A7F186}" dt="2025-05-26T13:02:48.569" v="1682" actId="1076"/>
          <ac:picMkLst>
            <pc:docMk/>
            <pc:sldMk cId="4076635655" sldId="2146848399"/>
            <ac:picMk id="48" creationId="{59BB56C1-E54F-AA60-491D-473702491FBE}"/>
          </ac:picMkLst>
        </pc:picChg>
        <pc:picChg chg="add mod">
          <ac:chgData name="Keennan De Bie" userId="d60df0ed-f818-4158-9399-69d929502d13" providerId="ADAL" clId="{8CA5AE69-627B-1549-A4EC-699E98A7F186}" dt="2025-05-26T13:03:41.871" v="1690" actId="1036"/>
          <ac:picMkLst>
            <pc:docMk/>
            <pc:sldMk cId="4076635655" sldId="2146848399"/>
            <ac:picMk id="52" creationId="{75E821AD-CFAC-C20D-6102-6EDC16800F66}"/>
          </ac:picMkLst>
        </pc:picChg>
        <pc:picChg chg="add mod">
          <ac:chgData name="Keennan De Bie" userId="d60df0ed-f818-4158-9399-69d929502d13" providerId="ADAL" clId="{8CA5AE69-627B-1549-A4EC-699E98A7F186}" dt="2025-05-26T13:04:59.906" v="1716" actId="1036"/>
          <ac:picMkLst>
            <pc:docMk/>
            <pc:sldMk cId="4076635655" sldId="2146848399"/>
            <ac:picMk id="66" creationId="{90A6A8AC-D41F-5AC9-4943-8FB033EC9848}"/>
          </ac:picMkLst>
        </pc:picChg>
        <pc:picChg chg="add mod">
          <ac:chgData name="Keennan De Bie" userId="d60df0ed-f818-4158-9399-69d929502d13" providerId="ADAL" clId="{8CA5AE69-627B-1549-A4EC-699E98A7F186}" dt="2025-05-26T13:05:00.982" v="1717" actId="1076"/>
          <ac:picMkLst>
            <pc:docMk/>
            <pc:sldMk cId="4076635655" sldId="2146848399"/>
            <ac:picMk id="68" creationId="{A5E70ABD-FBC6-7A4B-D693-89E65171E2CD}"/>
          </ac:picMkLst>
        </pc:picChg>
        <pc:picChg chg="add mod">
          <ac:chgData name="Keennan De Bie" userId="d60df0ed-f818-4158-9399-69d929502d13" providerId="ADAL" clId="{8CA5AE69-627B-1549-A4EC-699E98A7F186}" dt="2025-05-26T13:05:02.397" v="1718" actId="1076"/>
          <ac:picMkLst>
            <pc:docMk/>
            <pc:sldMk cId="4076635655" sldId="2146848399"/>
            <ac:picMk id="70" creationId="{040C050D-F9DF-C390-BC0B-39E74366F587}"/>
          </ac:picMkLst>
        </pc:picChg>
        <pc:picChg chg="add mod">
          <ac:chgData name="Keennan De Bie" userId="d60df0ed-f818-4158-9399-69d929502d13" providerId="ADAL" clId="{8CA5AE69-627B-1549-A4EC-699E98A7F186}" dt="2025-05-26T13:05:26.058" v="1751" actId="1036"/>
          <ac:picMkLst>
            <pc:docMk/>
            <pc:sldMk cId="4076635655" sldId="2146848399"/>
            <ac:picMk id="72" creationId="{EEE0D0E1-9D86-064F-EF7F-FE19238C8674}"/>
          </ac:picMkLst>
        </pc:picChg>
        <pc:picChg chg="add mod">
          <ac:chgData name="Keennan De Bie" userId="d60df0ed-f818-4158-9399-69d929502d13" providerId="ADAL" clId="{8CA5AE69-627B-1549-A4EC-699E98A7F186}" dt="2025-05-26T13:05:30.707" v="1755" actId="1035"/>
          <ac:picMkLst>
            <pc:docMk/>
            <pc:sldMk cId="4076635655" sldId="2146848399"/>
            <ac:picMk id="74" creationId="{109A9D8B-75B9-49ED-1EED-23AC0E765C29}"/>
          </ac:picMkLst>
        </pc:picChg>
        <pc:picChg chg="add mod">
          <ac:chgData name="Keennan De Bie" userId="d60df0ed-f818-4158-9399-69d929502d13" providerId="ADAL" clId="{8CA5AE69-627B-1549-A4EC-699E98A7F186}" dt="2025-05-26T13:07:03.789" v="1795" actId="1076"/>
          <ac:picMkLst>
            <pc:docMk/>
            <pc:sldMk cId="4076635655" sldId="2146848399"/>
            <ac:picMk id="76" creationId="{DCD2E373-4AA6-8C94-DF33-AA16ECEB213E}"/>
          </ac:picMkLst>
        </pc:picChg>
        <pc:picChg chg="add mod">
          <ac:chgData name="Keennan De Bie" userId="d60df0ed-f818-4158-9399-69d929502d13" providerId="ADAL" clId="{8CA5AE69-627B-1549-A4EC-699E98A7F186}" dt="2025-05-26T13:07:22.559" v="1833" actId="571"/>
          <ac:picMkLst>
            <pc:docMk/>
            <pc:sldMk cId="4076635655" sldId="2146848399"/>
            <ac:picMk id="78" creationId="{8A67705E-BAFB-D265-87CC-831B2E896D92}"/>
          </ac:picMkLst>
        </pc:picChg>
        <pc:picChg chg="add mod">
          <ac:chgData name="Keennan De Bie" userId="d60df0ed-f818-4158-9399-69d929502d13" providerId="ADAL" clId="{8CA5AE69-627B-1549-A4EC-699E98A7F186}" dt="2025-05-26T13:07:45.500" v="1878" actId="688"/>
          <ac:picMkLst>
            <pc:docMk/>
            <pc:sldMk cId="4076635655" sldId="2146848399"/>
            <ac:picMk id="80" creationId="{A7483C23-08C7-287D-0818-0B0C78E12D95}"/>
          </ac:picMkLst>
        </pc:picChg>
        <pc:picChg chg="add mod">
          <ac:chgData name="Keennan De Bie" userId="d60df0ed-f818-4158-9399-69d929502d13" providerId="ADAL" clId="{8CA5AE69-627B-1549-A4EC-699E98A7F186}" dt="2025-05-26T13:07:58.984" v="1903" actId="1076"/>
          <ac:picMkLst>
            <pc:docMk/>
            <pc:sldMk cId="4076635655" sldId="2146848399"/>
            <ac:picMk id="82" creationId="{52D1DF16-26AC-3A0B-0167-99EAA2EB59BF}"/>
          </ac:picMkLst>
        </pc:picChg>
        <pc:picChg chg="add mod">
          <ac:chgData name="Keennan De Bie" userId="d60df0ed-f818-4158-9399-69d929502d13" providerId="ADAL" clId="{8CA5AE69-627B-1549-A4EC-699E98A7F186}" dt="2025-05-26T13:08:09.124" v="1917" actId="1076"/>
          <ac:picMkLst>
            <pc:docMk/>
            <pc:sldMk cId="4076635655" sldId="2146848399"/>
            <ac:picMk id="84" creationId="{67E7043F-7E69-E76B-0B48-D427E88CEF02}"/>
          </ac:picMkLst>
        </pc:picChg>
      </pc:sldChg>
      <pc:sldChg chg="addSp delSp modSp add mod setBg modClrScheme modAnim chgLayout">
        <pc:chgData name="Keennan De Bie" userId="d60df0ed-f818-4158-9399-69d929502d13" providerId="ADAL" clId="{8CA5AE69-627B-1549-A4EC-699E98A7F186}" dt="2025-05-27T14:12:12.185" v="8885" actId="2711"/>
        <pc:sldMkLst>
          <pc:docMk/>
          <pc:sldMk cId="1687967966" sldId="2146848400"/>
        </pc:sldMkLst>
        <pc:spChg chg="mod ord">
          <ac:chgData name="Keennan De Bie" userId="d60df0ed-f818-4158-9399-69d929502d13" providerId="ADAL" clId="{8CA5AE69-627B-1549-A4EC-699E98A7F186}" dt="2025-05-27T08:32:25.271" v="2964" actId="700"/>
          <ac:spMkLst>
            <pc:docMk/>
            <pc:sldMk cId="1687967966" sldId="2146848400"/>
            <ac:spMk id="4" creationId="{13685CAE-EC29-B055-1E53-CC67715A14DF}"/>
          </ac:spMkLst>
        </pc:spChg>
        <pc:spChg chg="mod or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1687967966" sldId="2146848400"/>
            <ac:spMk id="5" creationId="{2CBE0C59-C0CC-3D34-1D4E-62890475FFBF}"/>
          </ac:spMkLst>
        </pc:spChg>
        <pc:spChg chg="add mod">
          <ac:chgData name="Keennan De Bie" userId="d60df0ed-f818-4158-9399-69d929502d13" providerId="ADAL" clId="{8CA5AE69-627B-1549-A4EC-699E98A7F186}" dt="2025-05-27T14:11:09.585" v="8873" actId="2711"/>
          <ac:spMkLst>
            <pc:docMk/>
            <pc:sldMk cId="1687967966" sldId="2146848400"/>
            <ac:spMk id="44" creationId="{5B479F79-491B-9801-E76B-63A79B1947FB}"/>
          </ac:spMkLst>
        </pc:spChg>
        <pc:spChg chg="add 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1687967966" sldId="2146848400"/>
            <ac:spMk id="46" creationId="{3413369A-5A6B-73DD-562C-B2BE16D1891B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1687967966" sldId="2146848400"/>
            <ac:spMk id="48" creationId="{2B6D7FB9-DEEA-B937-2296-399D91303FE7}"/>
          </ac:spMkLst>
        </pc:spChg>
        <pc:spChg chg="mod">
          <ac:chgData name="Keennan De Bie" userId="d60df0ed-f818-4158-9399-69d929502d13" providerId="ADAL" clId="{8CA5AE69-627B-1549-A4EC-699E98A7F186}" dt="2025-05-27T14:11:44.485" v="8881" actId="2711"/>
          <ac:spMkLst>
            <pc:docMk/>
            <pc:sldMk cId="1687967966" sldId="2146848400"/>
            <ac:spMk id="56" creationId="{BE3675EE-07D2-11B2-CA03-C36EBCB43143}"/>
          </ac:spMkLst>
        </pc:spChg>
        <pc:spChg chg="add mod">
          <ac:chgData name="Keennan De Bie" userId="d60df0ed-f818-4158-9399-69d929502d13" providerId="ADAL" clId="{8CA5AE69-627B-1549-A4EC-699E98A7F186}" dt="2025-05-27T14:11:44.485" v="8881" actId="2711"/>
          <ac:spMkLst>
            <pc:docMk/>
            <pc:sldMk cId="1687967966" sldId="2146848400"/>
            <ac:spMk id="57" creationId="{7BFDBB4D-0DD3-FE1D-80C6-CEDA6D97AB48}"/>
          </ac:spMkLst>
        </pc:spChg>
        <pc:spChg chg="add mod">
          <ac:chgData name="Keennan De Bie" userId="d60df0ed-f818-4158-9399-69d929502d13" providerId="ADAL" clId="{8CA5AE69-627B-1549-A4EC-699E98A7F186}" dt="2025-05-27T14:11:44.485" v="8881" actId="2711"/>
          <ac:spMkLst>
            <pc:docMk/>
            <pc:sldMk cId="1687967966" sldId="2146848400"/>
            <ac:spMk id="58" creationId="{96A321EB-5E85-4D01-BFCD-9703DBF82EDB}"/>
          </ac:spMkLst>
        </pc:spChg>
        <pc:spChg chg="mod">
          <ac:chgData name="Keennan De Bie" userId="d60df0ed-f818-4158-9399-69d929502d13" providerId="ADAL" clId="{8CA5AE69-627B-1549-A4EC-699E98A7F186}" dt="2025-05-27T14:11:44.485" v="8881" actId="2711"/>
          <ac:spMkLst>
            <pc:docMk/>
            <pc:sldMk cId="1687967966" sldId="2146848400"/>
            <ac:spMk id="59" creationId="{3E37377D-2BF5-82A0-E9FA-19F1CD5F85E4}"/>
          </ac:spMkLst>
        </pc:spChg>
        <pc:spChg chg="add mod">
          <ac:chgData name="Keennan De Bie" userId="d60df0ed-f818-4158-9399-69d929502d13" providerId="ADAL" clId="{8CA5AE69-627B-1549-A4EC-699E98A7F186}" dt="2025-05-27T14:11:44.485" v="8881" actId="2711"/>
          <ac:spMkLst>
            <pc:docMk/>
            <pc:sldMk cId="1687967966" sldId="2146848400"/>
            <ac:spMk id="60" creationId="{2C1005D0-B10B-2D10-C2C7-D020AECF77A9}"/>
          </ac:spMkLst>
        </pc:spChg>
        <pc:spChg chg="add mod">
          <ac:chgData name="Keennan De Bie" userId="d60df0ed-f818-4158-9399-69d929502d13" providerId="ADAL" clId="{8CA5AE69-627B-1549-A4EC-699E98A7F186}" dt="2025-05-27T14:11:44.485" v="8881" actId="2711"/>
          <ac:spMkLst>
            <pc:docMk/>
            <pc:sldMk cId="1687967966" sldId="2146848400"/>
            <ac:spMk id="61" creationId="{DC60EC78-1D83-66D0-8364-4754F26C3A60}"/>
          </ac:spMkLst>
        </pc:spChg>
        <pc:spChg chg="add mod">
          <ac:chgData name="Keennan De Bie" userId="d60df0ed-f818-4158-9399-69d929502d13" providerId="ADAL" clId="{8CA5AE69-627B-1549-A4EC-699E98A7F186}" dt="2025-05-27T14:11:44.485" v="8881" actId="2711"/>
          <ac:spMkLst>
            <pc:docMk/>
            <pc:sldMk cId="1687967966" sldId="2146848400"/>
            <ac:spMk id="62" creationId="{B5910449-C3EA-B890-75CD-E612FBF072D0}"/>
          </ac:spMkLst>
        </pc:spChg>
        <pc:spChg chg="mod">
          <ac:chgData name="Keennan De Bie" userId="d60df0ed-f818-4158-9399-69d929502d13" providerId="ADAL" clId="{8CA5AE69-627B-1549-A4EC-699E98A7F186}" dt="2025-05-27T08:32:26.679" v="2973" actId="207"/>
          <ac:spMkLst>
            <pc:docMk/>
            <pc:sldMk cId="1687967966" sldId="2146848400"/>
            <ac:spMk id="63" creationId="{8EF12D0C-83EE-799B-4988-4266D2D6EBFE}"/>
          </ac:spMkLst>
        </pc:spChg>
        <pc:spChg chg="add mod">
          <ac:chgData name="Keennan De Bie" userId="d60df0ed-f818-4158-9399-69d929502d13" providerId="ADAL" clId="{8CA5AE69-627B-1549-A4EC-699E98A7F186}" dt="2025-05-27T14:11:35.412" v="8880" actId="20577"/>
          <ac:spMkLst>
            <pc:docMk/>
            <pc:sldMk cId="1687967966" sldId="2146848400"/>
            <ac:spMk id="64" creationId="{84647A75-387D-7CA3-304F-932C17381A0E}"/>
          </ac:spMkLst>
        </pc:spChg>
        <pc:spChg chg="add mod">
          <ac:chgData name="Keennan De Bie" userId="d60df0ed-f818-4158-9399-69d929502d13" providerId="ADAL" clId="{8CA5AE69-627B-1549-A4EC-699E98A7F186}" dt="2025-05-27T14:11:50.152" v="8882" actId="2711"/>
          <ac:spMkLst>
            <pc:docMk/>
            <pc:sldMk cId="1687967966" sldId="2146848400"/>
            <ac:spMk id="69" creationId="{C390F0AB-2339-E759-62F6-9BB0D1E1E810}"/>
          </ac:spMkLst>
        </pc:spChg>
        <pc:spChg chg="mod">
          <ac:chgData name="Keennan De Bie" userId="d60df0ed-f818-4158-9399-69d929502d13" providerId="ADAL" clId="{8CA5AE69-627B-1549-A4EC-699E98A7F186}" dt="2025-05-27T14:11:50.152" v="8882" actId="2711"/>
          <ac:spMkLst>
            <pc:docMk/>
            <pc:sldMk cId="1687967966" sldId="2146848400"/>
            <ac:spMk id="70" creationId="{7A97BDFD-61AC-877F-87DD-6F142FB06D92}"/>
          </ac:spMkLst>
        </pc:spChg>
        <pc:spChg chg="add mod">
          <ac:chgData name="Keennan De Bie" userId="d60df0ed-f818-4158-9399-69d929502d13" providerId="ADAL" clId="{8CA5AE69-627B-1549-A4EC-699E98A7F186}" dt="2025-05-27T14:11:50.152" v="8882" actId="2711"/>
          <ac:spMkLst>
            <pc:docMk/>
            <pc:sldMk cId="1687967966" sldId="2146848400"/>
            <ac:spMk id="71" creationId="{0B099D8F-12CD-4BC5-E39E-29419D20EC15}"/>
          </ac:spMkLst>
        </pc:spChg>
        <pc:spChg chg="mod">
          <ac:chgData name="Keennan De Bie" userId="d60df0ed-f818-4158-9399-69d929502d13" providerId="ADAL" clId="{8CA5AE69-627B-1549-A4EC-699E98A7F186}" dt="2025-05-27T14:11:50.152" v="8882" actId="2711"/>
          <ac:spMkLst>
            <pc:docMk/>
            <pc:sldMk cId="1687967966" sldId="2146848400"/>
            <ac:spMk id="72" creationId="{95D60F44-2510-C9D4-9D4F-68872E88BF21}"/>
          </ac:spMkLst>
        </pc:spChg>
        <pc:spChg chg="mod">
          <ac:chgData name="Keennan De Bie" userId="d60df0ed-f818-4158-9399-69d929502d13" providerId="ADAL" clId="{8CA5AE69-627B-1549-A4EC-699E98A7F186}" dt="2025-05-27T08:34:33.062" v="3065" actId="14100"/>
          <ac:spMkLst>
            <pc:docMk/>
            <pc:sldMk cId="1687967966" sldId="2146848400"/>
            <ac:spMk id="73" creationId="{36E67DAD-AC29-7C58-45ED-6EC9FAC8A0CC}"/>
          </ac:spMkLst>
        </pc:spChg>
        <pc:spChg chg="add mod">
          <ac:chgData name="Keennan De Bie" userId="d60df0ed-f818-4158-9399-69d929502d13" providerId="ADAL" clId="{8CA5AE69-627B-1549-A4EC-699E98A7F186}" dt="2025-05-27T14:11:24.986" v="8875" actId="2711"/>
          <ac:spMkLst>
            <pc:docMk/>
            <pc:sldMk cId="1687967966" sldId="2146848400"/>
            <ac:spMk id="74" creationId="{919567DD-3B57-D62B-7A15-1E4EEFB0E5A4}"/>
          </ac:spMkLst>
        </pc:spChg>
        <pc:spChg chg="add mod">
          <ac:chgData name="Keennan De Bie" userId="d60df0ed-f818-4158-9399-69d929502d13" providerId="ADAL" clId="{8CA5AE69-627B-1549-A4EC-699E98A7F186}" dt="2025-05-27T14:12:05.720" v="8884" actId="2711"/>
          <ac:spMkLst>
            <pc:docMk/>
            <pc:sldMk cId="1687967966" sldId="2146848400"/>
            <ac:spMk id="75" creationId="{3062CDDA-463B-18BE-4AA4-1D23789DE842}"/>
          </ac:spMkLst>
        </pc:spChg>
        <pc:spChg chg="add mod topLvl">
          <ac:chgData name="Keennan De Bie" userId="d60df0ed-f818-4158-9399-69d929502d13" providerId="ADAL" clId="{8CA5AE69-627B-1549-A4EC-699E98A7F186}" dt="2025-05-27T14:12:12.185" v="8885" actId="2711"/>
          <ac:spMkLst>
            <pc:docMk/>
            <pc:sldMk cId="1687967966" sldId="2146848400"/>
            <ac:spMk id="85" creationId="{89FF4739-85E5-097B-6D7C-2784888C34B6}"/>
          </ac:spMkLst>
        </pc:spChg>
        <pc:spChg chg="add mod">
          <ac:chgData name="Keennan De Bie" userId="d60df0ed-f818-4158-9399-69d929502d13" providerId="ADAL" clId="{8CA5AE69-627B-1549-A4EC-699E98A7F186}" dt="2025-05-27T14:12:12.185" v="8885" actId="2711"/>
          <ac:spMkLst>
            <pc:docMk/>
            <pc:sldMk cId="1687967966" sldId="2146848400"/>
            <ac:spMk id="86" creationId="{8F1F249D-AE07-30F4-4C17-3CA40EE4F2DF}"/>
          </ac:spMkLst>
        </pc:spChg>
        <pc:spChg chg="add mod">
          <ac:chgData name="Keennan De Bie" userId="d60df0ed-f818-4158-9399-69d929502d13" providerId="ADAL" clId="{8CA5AE69-627B-1549-A4EC-699E98A7F186}" dt="2025-05-27T14:12:12.185" v="8885" actId="2711"/>
          <ac:spMkLst>
            <pc:docMk/>
            <pc:sldMk cId="1687967966" sldId="2146848400"/>
            <ac:spMk id="87" creationId="{3063038A-CA9B-5C1D-C41E-30931D8F5D6C}"/>
          </ac:spMkLst>
        </pc:spChg>
        <pc:spChg chg="add mod">
          <ac:chgData name="Keennan De Bie" userId="d60df0ed-f818-4158-9399-69d929502d13" providerId="ADAL" clId="{8CA5AE69-627B-1549-A4EC-699E98A7F186}" dt="2025-05-27T14:12:12.185" v="8885" actId="2711"/>
          <ac:spMkLst>
            <pc:docMk/>
            <pc:sldMk cId="1687967966" sldId="2146848400"/>
            <ac:spMk id="88" creationId="{6AF976B1-BECE-BEBB-8159-888875BDA3EE}"/>
          </ac:spMkLst>
        </pc:spChg>
        <pc:grpChg chg="add">
          <ac:chgData name="Keennan De Bie" userId="d60df0ed-f818-4158-9399-69d929502d13" providerId="ADAL" clId="{8CA5AE69-627B-1549-A4EC-699E98A7F186}" dt="2025-05-27T09:13:22.437" v="3247" actId="164"/>
          <ac:grpSpMkLst>
            <pc:docMk/>
            <pc:sldMk cId="1687967966" sldId="2146848400"/>
            <ac:grpSpMk id="90" creationId="{5D9BF032-2FAA-E00B-307F-6284F24F2C4C}"/>
          </ac:grpSpMkLst>
        </pc:grpChg>
        <pc:grpChg chg="add">
          <ac:chgData name="Keennan De Bie" userId="d60df0ed-f818-4158-9399-69d929502d13" providerId="ADAL" clId="{8CA5AE69-627B-1549-A4EC-699E98A7F186}" dt="2025-05-27T09:13:27.241" v="3248" actId="164"/>
          <ac:grpSpMkLst>
            <pc:docMk/>
            <pc:sldMk cId="1687967966" sldId="2146848400"/>
            <ac:grpSpMk id="91" creationId="{096C0746-EDC2-A09B-131D-8882004C6AEA}"/>
          </ac:grpSpMkLst>
        </pc:grpChg>
        <pc:grpChg chg="add">
          <ac:chgData name="Keennan De Bie" userId="d60df0ed-f818-4158-9399-69d929502d13" providerId="ADAL" clId="{8CA5AE69-627B-1549-A4EC-699E98A7F186}" dt="2025-05-27T09:13:31.732" v="3249" actId="164"/>
          <ac:grpSpMkLst>
            <pc:docMk/>
            <pc:sldMk cId="1687967966" sldId="2146848400"/>
            <ac:grpSpMk id="92" creationId="{A624D956-5B3A-E45E-8F2E-D91FE4EEA731}"/>
          </ac:grpSpMkLst>
        </pc:grpChg>
        <pc:picChg chg="add mod">
          <ac:chgData name="Keennan De Bie" userId="d60df0ed-f818-4158-9399-69d929502d13" providerId="ADAL" clId="{8CA5AE69-627B-1549-A4EC-699E98A7F186}" dt="2025-05-27T08:33:48.262" v="3063"/>
          <ac:picMkLst>
            <pc:docMk/>
            <pc:sldMk cId="1687967966" sldId="2146848400"/>
            <ac:picMk id="80" creationId="{7BA39F42-3BC7-F653-A2C4-BED62ED1CED8}"/>
          </ac:picMkLst>
        </pc:picChg>
        <pc:picChg chg="add mod topLvl">
          <ac:chgData name="Keennan De Bie" userId="d60df0ed-f818-4158-9399-69d929502d13" providerId="ADAL" clId="{8CA5AE69-627B-1549-A4EC-699E98A7F186}" dt="2025-05-27T09:11:58.650" v="3240" actId="408"/>
          <ac:picMkLst>
            <pc:docMk/>
            <pc:sldMk cId="1687967966" sldId="2146848400"/>
            <ac:picMk id="81" creationId="{56E5B591-0276-4221-78D3-6AE30B2E409F}"/>
          </ac:picMkLst>
        </pc:picChg>
        <pc:picChg chg="add mod">
          <ac:chgData name="Keennan De Bie" userId="d60df0ed-f818-4158-9399-69d929502d13" providerId="ADAL" clId="{8CA5AE69-627B-1549-A4EC-699E98A7F186}" dt="2025-05-27T09:11:58.650" v="3240" actId="408"/>
          <ac:picMkLst>
            <pc:docMk/>
            <pc:sldMk cId="1687967966" sldId="2146848400"/>
            <ac:picMk id="82" creationId="{69C88463-19F4-D389-3830-4BEF489280C2}"/>
          </ac:picMkLst>
        </pc:picChg>
        <pc:picChg chg="add mod">
          <ac:chgData name="Keennan De Bie" userId="d60df0ed-f818-4158-9399-69d929502d13" providerId="ADAL" clId="{8CA5AE69-627B-1549-A4EC-699E98A7F186}" dt="2025-05-27T09:12:03.877" v="3242" actId="12788"/>
          <ac:picMkLst>
            <pc:docMk/>
            <pc:sldMk cId="1687967966" sldId="2146848400"/>
            <ac:picMk id="83" creationId="{1E03E7AB-B153-3E85-372F-1C0B0777CBE7}"/>
          </ac:picMkLst>
        </pc:picChg>
        <pc:picChg chg="add mod">
          <ac:chgData name="Keennan De Bie" userId="d60df0ed-f818-4158-9399-69d929502d13" providerId="ADAL" clId="{8CA5AE69-627B-1549-A4EC-699E98A7F186}" dt="2025-05-27T09:11:58.650" v="3240" actId="408"/>
          <ac:picMkLst>
            <pc:docMk/>
            <pc:sldMk cId="1687967966" sldId="2146848400"/>
            <ac:picMk id="84" creationId="{E6CC4FE0-2615-7633-4E14-6677A5299336}"/>
          </ac:picMkLst>
        </pc:picChg>
      </pc:sldChg>
      <pc:sldChg chg="new del">
        <pc:chgData name="Keennan De Bie" userId="d60df0ed-f818-4158-9399-69d929502d13" providerId="ADAL" clId="{8CA5AE69-627B-1549-A4EC-699E98A7F186}" dt="2025-05-27T09:17:45.023" v="3328" actId="2696"/>
        <pc:sldMkLst>
          <pc:docMk/>
          <pc:sldMk cId="4275452794" sldId="2146848401"/>
        </pc:sldMkLst>
      </pc:sldChg>
      <pc:sldChg chg="addSp delSp modSp new mod modAnim">
        <pc:chgData name="Keennan De Bie" userId="d60df0ed-f818-4158-9399-69d929502d13" providerId="ADAL" clId="{8CA5AE69-627B-1549-A4EC-699E98A7F186}" dt="2025-05-27T14:12:22.708" v="8886" actId="2711"/>
        <pc:sldMkLst>
          <pc:docMk/>
          <pc:sldMk cId="2346582412" sldId="2146848402"/>
        </pc:sldMkLst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2346582412" sldId="2146848402"/>
            <ac:spMk id="2" creationId="{3474D414-EDDF-3A79-E782-14C2C67513E6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2346582412" sldId="2146848402"/>
            <ac:spMk id="5" creationId="{4DE84996-0EE9-2CDB-E0A2-97BB130D96CE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2346582412" sldId="2146848402"/>
            <ac:spMk id="6" creationId="{8C0229C8-DCC6-25CA-95CC-C2EE4AC552C7}"/>
          </ac:spMkLst>
        </pc:spChg>
        <pc:spChg chg="add mod">
          <ac:chgData name="Keennan De Bie" userId="d60df0ed-f818-4158-9399-69d929502d13" providerId="ADAL" clId="{8CA5AE69-627B-1549-A4EC-699E98A7F186}" dt="2025-05-27T14:12:22.708" v="8886" actId="2711"/>
          <ac:spMkLst>
            <pc:docMk/>
            <pc:sldMk cId="2346582412" sldId="2146848402"/>
            <ac:spMk id="9" creationId="{959C5E51-41C1-3628-F637-D2B4658D504E}"/>
          </ac:spMkLst>
        </pc:spChg>
        <pc:spChg chg="add mod">
          <ac:chgData name="Keennan De Bie" userId="d60df0ed-f818-4158-9399-69d929502d13" providerId="ADAL" clId="{8CA5AE69-627B-1549-A4EC-699E98A7F186}" dt="2025-05-27T14:12:22.708" v="8886" actId="2711"/>
          <ac:spMkLst>
            <pc:docMk/>
            <pc:sldMk cId="2346582412" sldId="2146848402"/>
            <ac:spMk id="11" creationId="{170DD072-D0B2-B05B-2007-5C83843E9124}"/>
          </ac:spMkLst>
        </pc:spChg>
        <pc:spChg chg="add mod">
          <ac:chgData name="Keennan De Bie" userId="d60df0ed-f818-4158-9399-69d929502d13" providerId="ADAL" clId="{8CA5AE69-627B-1549-A4EC-699E98A7F186}" dt="2025-05-27T14:12:22.708" v="8886" actId="2711"/>
          <ac:spMkLst>
            <pc:docMk/>
            <pc:sldMk cId="2346582412" sldId="2146848402"/>
            <ac:spMk id="12" creationId="{BB20F09B-7443-6DCA-BEAE-25982123D1B1}"/>
          </ac:spMkLst>
        </pc:spChg>
        <pc:spChg chg="add mod">
          <ac:chgData name="Keennan De Bie" userId="d60df0ed-f818-4158-9399-69d929502d13" providerId="ADAL" clId="{8CA5AE69-627B-1549-A4EC-699E98A7F186}" dt="2025-05-27T14:12:22.708" v="8886" actId="2711"/>
          <ac:spMkLst>
            <pc:docMk/>
            <pc:sldMk cId="2346582412" sldId="2146848402"/>
            <ac:spMk id="13" creationId="{2EE9D6E4-30B2-C979-6CC6-DDAA7D98AEFF}"/>
          </ac:spMkLst>
        </pc:spChg>
        <pc:grpChg chg="add">
          <ac:chgData name="Keennan De Bie" userId="d60df0ed-f818-4158-9399-69d929502d13" providerId="ADAL" clId="{8CA5AE69-627B-1549-A4EC-699E98A7F186}" dt="2025-05-27T13:38:26.400" v="8746" actId="164"/>
          <ac:grpSpMkLst>
            <pc:docMk/>
            <pc:sldMk cId="2346582412" sldId="2146848402"/>
            <ac:grpSpMk id="3" creationId="{AF243EED-6DEE-5663-2D90-D6F0B4788265}"/>
          </ac:grpSpMkLst>
        </pc:grpChg>
        <pc:grpChg chg="add">
          <ac:chgData name="Keennan De Bie" userId="d60df0ed-f818-4158-9399-69d929502d13" providerId="ADAL" clId="{8CA5AE69-627B-1549-A4EC-699E98A7F186}" dt="2025-05-27T13:38:29.477" v="8747" actId="164"/>
          <ac:grpSpMkLst>
            <pc:docMk/>
            <pc:sldMk cId="2346582412" sldId="2146848402"/>
            <ac:grpSpMk id="4" creationId="{EC705C2C-A7DB-BE25-B96B-F9FAACB7814E}"/>
          </ac:grpSpMkLst>
        </pc:grpChg>
        <pc:picChg chg="add mod">
          <ac:chgData name="Keennan De Bie" userId="d60df0ed-f818-4158-9399-69d929502d13" providerId="ADAL" clId="{8CA5AE69-627B-1549-A4EC-699E98A7F186}" dt="2025-05-27T11:44:37.178" v="5112" actId="1036"/>
          <ac:picMkLst>
            <pc:docMk/>
            <pc:sldMk cId="2346582412" sldId="2146848402"/>
            <ac:picMk id="8" creationId="{F172A2F3-D9BF-EED0-5402-42C57B610096}"/>
          </ac:picMkLst>
        </pc:picChg>
      </pc:sldChg>
      <pc:sldChg chg="delSp modSp add del">
        <pc:chgData name="Keennan De Bie" userId="d60df0ed-f818-4158-9399-69d929502d13" providerId="ADAL" clId="{8CA5AE69-627B-1549-A4EC-699E98A7F186}" dt="2025-05-26T13:15:22.097" v="2058" actId="2696"/>
        <pc:sldMkLst>
          <pc:docMk/>
          <pc:sldMk cId="450768177" sldId="2146848403"/>
        </pc:sldMkLst>
      </pc:sldChg>
      <pc:sldChg chg="addSp delSp modSp add mod modAnim">
        <pc:chgData name="Keennan De Bie" userId="d60df0ed-f818-4158-9399-69d929502d13" providerId="ADAL" clId="{8CA5AE69-627B-1549-A4EC-699E98A7F186}" dt="2025-06-02T08:28:05.993" v="10393" actId="18131"/>
        <pc:sldMkLst>
          <pc:docMk/>
          <pc:sldMk cId="1447154198" sldId="2146848403"/>
        </pc:sldMkLst>
        <pc:spChg chg="mod">
          <ac:chgData name="Keennan De Bie" userId="d60df0ed-f818-4158-9399-69d929502d13" providerId="ADAL" clId="{8CA5AE69-627B-1549-A4EC-699E98A7F186}" dt="2025-05-27T14:12:36.405" v="8887" actId="2711"/>
          <ac:spMkLst>
            <pc:docMk/>
            <pc:sldMk cId="1447154198" sldId="2146848403"/>
            <ac:spMk id="2" creationId="{F399508C-54A9-729A-9DFE-43452A70FB24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1447154198" sldId="2146848403"/>
            <ac:spMk id="3" creationId="{87A0AD9F-B813-8741-87F9-875BC959D307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1447154198" sldId="2146848403"/>
            <ac:spMk id="4" creationId="{90193A37-4CAB-E32E-2A0F-F76B597A6696}"/>
          </ac:spMkLst>
        </pc:spChg>
        <pc:spChg chg="mod">
          <ac:chgData name="Keennan De Bie" userId="d60df0ed-f818-4158-9399-69d929502d13" providerId="ADAL" clId="{8CA5AE69-627B-1549-A4EC-699E98A7F186}" dt="2025-05-28T10:27:52.554" v="9289" actId="27636"/>
          <ac:spMkLst>
            <pc:docMk/>
            <pc:sldMk cId="1447154198" sldId="2146848403"/>
            <ac:spMk id="6" creationId="{FF58EE6B-4BE7-8E0D-26D7-035AE0A72019}"/>
          </ac:spMkLst>
        </pc:spChg>
        <pc:spChg chg="mod">
          <ac:chgData name="Keennan De Bie" userId="d60df0ed-f818-4158-9399-69d929502d13" providerId="ADAL" clId="{8CA5AE69-627B-1549-A4EC-699E98A7F186}" dt="2025-05-28T10:27:52.555" v="9292" actId="27636"/>
          <ac:spMkLst>
            <pc:docMk/>
            <pc:sldMk cId="1447154198" sldId="2146848403"/>
            <ac:spMk id="8" creationId="{F2EC07D8-B2D2-E732-0F2E-17ACD0C2BA0E}"/>
          </ac:spMkLst>
        </pc:spChg>
        <pc:spChg chg="mod">
          <ac:chgData name="Keennan De Bie" userId="d60df0ed-f818-4158-9399-69d929502d13" providerId="ADAL" clId="{8CA5AE69-627B-1549-A4EC-699E98A7F186}" dt="2025-05-28T10:27:52.555" v="9291" actId="27636"/>
          <ac:spMkLst>
            <pc:docMk/>
            <pc:sldMk cId="1447154198" sldId="2146848403"/>
            <ac:spMk id="10" creationId="{F477A10A-70B4-7302-92C8-9DC24D3EBD72}"/>
          </ac:spMkLst>
        </pc:spChg>
        <pc:spChg chg="mod">
          <ac:chgData name="Keennan De Bie" userId="d60df0ed-f818-4158-9399-69d929502d13" providerId="ADAL" clId="{8CA5AE69-627B-1549-A4EC-699E98A7F186}" dt="2025-05-28T10:27:52.553" v="9287" actId="27636"/>
          <ac:spMkLst>
            <pc:docMk/>
            <pc:sldMk cId="1447154198" sldId="2146848403"/>
            <ac:spMk id="12" creationId="{D647E8DD-3C61-EC17-371A-12F874204C37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1447154198" sldId="2146848403"/>
            <ac:spMk id="14" creationId="{BB255113-69B6-C756-36FC-BB0044999E24}"/>
          </ac:spMkLst>
        </pc:spChg>
        <pc:spChg chg="mod">
          <ac:chgData name="Keennan De Bie" userId="d60df0ed-f818-4158-9399-69d929502d13" providerId="ADAL" clId="{8CA5AE69-627B-1549-A4EC-699E98A7F186}" dt="2025-05-28T10:27:52.555" v="9290" actId="27636"/>
          <ac:spMkLst>
            <pc:docMk/>
            <pc:sldMk cId="1447154198" sldId="2146848403"/>
            <ac:spMk id="16" creationId="{31E5A356-D26F-7FF4-EBD7-E6108998A28A}"/>
          </ac:spMkLst>
        </pc:spChg>
        <pc:spChg chg="mod">
          <ac:chgData name="Keennan De Bie" userId="d60df0ed-f818-4158-9399-69d929502d13" providerId="ADAL" clId="{8CA5AE69-627B-1549-A4EC-699E98A7F186}" dt="2025-05-28T10:27:52.554" v="9288" actId="27636"/>
          <ac:spMkLst>
            <pc:docMk/>
            <pc:sldMk cId="1447154198" sldId="2146848403"/>
            <ac:spMk id="18" creationId="{7BF1ABE8-7D91-5B27-C1A4-828524E0D2F3}"/>
          </ac:spMkLst>
        </pc:spChg>
        <pc:spChg chg="mod">
          <ac:chgData name="Keennan De Bie" userId="d60df0ed-f818-4158-9399-69d929502d13" providerId="ADAL" clId="{8CA5AE69-627B-1549-A4EC-699E98A7F186}" dt="2025-05-28T10:27:52.553" v="9286" actId="27636"/>
          <ac:spMkLst>
            <pc:docMk/>
            <pc:sldMk cId="1447154198" sldId="2146848403"/>
            <ac:spMk id="20" creationId="{7E09C38F-1A8D-A5DE-520D-BD57ABF8D439}"/>
          </ac:spMkLst>
        </pc:spChg>
        <pc:picChg chg="mod modCrop">
          <ac:chgData name="Keennan De Bie" userId="d60df0ed-f818-4158-9399-69d929502d13" providerId="ADAL" clId="{8CA5AE69-627B-1549-A4EC-699E98A7F186}" dt="2025-06-02T08:24:26.363" v="10366" actId="14826"/>
          <ac:picMkLst>
            <pc:docMk/>
            <pc:sldMk cId="1447154198" sldId="2146848403"/>
            <ac:picMk id="22" creationId="{613A3582-BE22-F2EE-1F6F-3DA93BCE1355}"/>
          </ac:picMkLst>
        </pc:picChg>
        <pc:picChg chg="mod modCrop">
          <ac:chgData name="Keennan De Bie" userId="d60df0ed-f818-4158-9399-69d929502d13" providerId="ADAL" clId="{8CA5AE69-627B-1549-A4EC-699E98A7F186}" dt="2025-06-02T08:24:48.628" v="10373" actId="18131"/>
          <ac:picMkLst>
            <pc:docMk/>
            <pc:sldMk cId="1447154198" sldId="2146848403"/>
            <ac:picMk id="59" creationId="{CAF52CF5-A1B2-4984-BC24-C1624497D78E}"/>
          </ac:picMkLst>
        </pc:picChg>
        <pc:picChg chg="mod modCrop">
          <ac:chgData name="Keennan De Bie" userId="d60df0ed-f818-4158-9399-69d929502d13" providerId="ADAL" clId="{8CA5AE69-627B-1549-A4EC-699E98A7F186}" dt="2025-06-02T08:25:59.847" v="10378" actId="18131"/>
          <ac:picMkLst>
            <pc:docMk/>
            <pc:sldMk cId="1447154198" sldId="2146848403"/>
            <ac:picMk id="61" creationId="{90CA18D0-AA04-0934-0EBB-458FA310B659}"/>
          </ac:picMkLst>
        </pc:picChg>
        <pc:picChg chg="mod modCrop">
          <ac:chgData name="Keennan De Bie" userId="d60df0ed-f818-4158-9399-69d929502d13" providerId="ADAL" clId="{8CA5AE69-627B-1549-A4EC-699E98A7F186}" dt="2025-06-02T08:26:18.114" v="10381" actId="18131"/>
          <ac:picMkLst>
            <pc:docMk/>
            <pc:sldMk cId="1447154198" sldId="2146848403"/>
            <ac:picMk id="63" creationId="{9CEB00EF-F179-5735-C7FD-65A62951E732}"/>
          </ac:picMkLst>
        </pc:picChg>
        <pc:picChg chg="mod modCrop">
          <ac:chgData name="Keennan De Bie" userId="d60df0ed-f818-4158-9399-69d929502d13" providerId="ADAL" clId="{8CA5AE69-627B-1549-A4EC-699E98A7F186}" dt="2025-06-02T08:27:06.852" v="10384" actId="18131"/>
          <ac:picMkLst>
            <pc:docMk/>
            <pc:sldMk cId="1447154198" sldId="2146848403"/>
            <ac:picMk id="65" creationId="{645B9783-0510-0C3C-035C-4F27B391D4C0}"/>
          </ac:picMkLst>
        </pc:picChg>
        <pc:picChg chg="mod modCrop">
          <ac:chgData name="Keennan De Bie" userId="d60df0ed-f818-4158-9399-69d929502d13" providerId="ADAL" clId="{8CA5AE69-627B-1549-A4EC-699E98A7F186}" dt="2025-06-02T08:27:23.406" v="10387" actId="18131"/>
          <ac:picMkLst>
            <pc:docMk/>
            <pc:sldMk cId="1447154198" sldId="2146848403"/>
            <ac:picMk id="67" creationId="{321862E5-AED4-5995-12F1-8CF036121E67}"/>
          </ac:picMkLst>
        </pc:picChg>
        <pc:picChg chg="mod modCrop">
          <ac:chgData name="Keennan De Bie" userId="d60df0ed-f818-4158-9399-69d929502d13" providerId="ADAL" clId="{8CA5AE69-627B-1549-A4EC-699E98A7F186}" dt="2025-06-02T08:27:45.938" v="10390" actId="18131"/>
          <ac:picMkLst>
            <pc:docMk/>
            <pc:sldMk cId="1447154198" sldId="2146848403"/>
            <ac:picMk id="69" creationId="{0B44441B-CB25-8977-5B4D-CA396B5481CD}"/>
          </ac:picMkLst>
        </pc:picChg>
        <pc:picChg chg="mod modCrop">
          <ac:chgData name="Keennan De Bie" userId="d60df0ed-f818-4158-9399-69d929502d13" providerId="ADAL" clId="{8CA5AE69-627B-1549-A4EC-699E98A7F186}" dt="2025-06-02T08:28:05.993" v="10393" actId="18131"/>
          <ac:picMkLst>
            <pc:docMk/>
            <pc:sldMk cId="1447154198" sldId="2146848403"/>
            <ac:picMk id="71" creationId="{8D1111C8-1C12-C0CC-E262-4705A29F9ACC}"/>
          </ac:picMkLst>
        </pc:picChg>
      </pc:sldChg>
      <pc:sldChg chg="addSp delSp modSp new del mod addAnim delAnim modAnim">
        <pc:chgData name="Keennan De Bie" userId="d60df0ed-f818-4158-9399-69d929502d13" providerId="ADAL" clId="{8CA5AE69-627B-1549-A4EC-699E98A7F186}" dt="2025-05-27T09:55:12.266" v="4097" actId="2696"/>
        <pc:sldMkLst>
          <pc:docMk/>
          <pc:sldMk cId="3092586915" sldId="2146848404"/>
        </pc:sldMkLst>
      </pc:sldChg>
      <pc:sldChg chg="addSp delSp modSp add mod ord modClrScheme addAnim delAnim modAnim chgLayout">
        <pc:chgData name="Keennan De Bie" userId="d60df0ed-f818-4158-9399-69d929502d13" providerId="ADAL" clId="{8CA5AE69-627B-1549-A4EC-699E98A7F186}" dt="2025-06-02T08:29:19.226" v="10400" actId="18131"/>
        <pc:sldMkLst>
          <pc:docMk/>
          <pc:sldMk cId="3166239872" sldId="2146848405"/>
        </pc:sldMkLst>
        <pc:spChg chg="mod ord">
          <ac:chgData name="Keennan De Bie" userId="d60df0ed-f818-4158-9399-69d929502d13" providerId="ADAL" clId="{8CA5AE69-627B-1549-A4EC-699E98A7F186}" dt="2025-05-27T14:12:43.704" v="8888" actId="2711"/>
          <ac:spMkLst>
            <pc:docMk/>
            <pc:sldMk cId="3166239872" sldId="2146848405"/>
            <ac:spMk id="2" creationId="{DD7DA229-A813-BB17-51A8-7C7653F3C78F}"/>
          </ac:spMkLst>
        </pc:spChg>
        <pc:spChg chg="mod or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166239872" sldId="2146848405"/>
            <ac:spMk id="3" creationId="{356DDC10-B391-20D8-78EE-C2BDEE2BA396}"/>
          </ac:spMkLst>
        </pc:spChg>
        <pc:spChg chg="mod or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166239872" sldId="2146848405"/>
            <ac:spMk id="4" creationId="{BADD7449-00B8-1D13-277D-7E0E85619732}"/>
          </ac:spMkLst>
        </pc:spChg>
        <pc:spChg chg="mod or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166239872" sldId="2146848405"/>
            <ac:spMk id="6" creationId="{A910F666-3CCD-166C-7499-821ADA9C61C9}"/>
          </ac:spMkLst>
        </pc:spChg>
        <pc:spChg chg="add del mod or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166239872" sldId="2146848405"/>
            <ac:spMk id="8" creationId="{C93A64C0-2A6A-44A5-97B7-EE3E6E554F5C}"/>
          </ac:spMkLst>
        </pc:spChg>
        <pc:spChg chg="add del mod or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166239872" sldId="2146848405"/>
            <ac:spMk id="10" creationId="{371277EE-49BE-5F1C-EA4A-91DC5EA5CBC8}"/>
          </ac:spMkLst>
        </pc:spChg>
        <pc:spChg chg="add del mod or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166239872" sldId="2146848405"/>
            <ac:spMk id="12" creationId="{8FA3C599-FCF1-E752-54AD-E5AF8A659B4F}"/>
          </ac:spMkLst>
        </pc:spChg>
        <pc:picChg chg="add mod">
          <ac:chgData name="Keennan De Bie" userId="d60df0ed-f818-4158-9399-69d929502d13" providerId="ADAL" clId="{8CA5AE69-627B-1549-A4EC-699E98A7F186}" dt="2025-05-27T09:53:28.574" v="4094" actId="1035"/>
          <ac:picMkLst>
            <pc:docMk/>
            <pc:sldMk cId="3166239872" sldId="2146848405"/>
            <ac:picMk id="47" creationId="{97AB5A56-6FB4-102B-3059-B066D28259D5}"/>
          </ac:picMkLst>
        </pc:picChg>
        <pc:picChg chg="add mod modCrop">
          <ac:chgData name="Keennan De Bie" userId="d60df0ed-f818-4158-9399-69d929502d13" providerId="ADAL" clId="{8CA5AE69-627B-1549-A4EC-699E98A7F186}" dt="2025-06-02T08:28:28.712" v="10395" actId="18131"/>
          <ac:picMkLst>
            <pc:docMk/>
            <pc:sldMk cId="3166239872" sldId="2146848405"/>
            <ac:picMk id="53" creationId="{50A1A867-EF11-42A6-CAB5-28F970FB72C8}"/>
          </ac:picMkLst>
        </pc:picChg>
        <pc:picChg chg="add mod">
          <ac:chgData name="Keennan De Bie" userId="d60df0ed-f818-4158-9399-69d929502d13" providerId="ADAL" clId="{8CA5AE69-627B-1549-A4EC-699E98A7F186}" dt="2025-06-02T08:28:40.175" v="10396" actId="14826"/>
          <ac:picMkLst>
            <pc:docMk/>
            <pc:sldMk cId="3166239872" sldId="2146848405"/>
            <ac:picMk id="55" creationId="{580222C0-464A-D75C-B3AA-B50E5A9CD29E}"/>
          </ac:picMkLst>
        </pc:picChg>
        <pc:picChg chg="add mod modCrop">
          <ac:chgData name="Keennan De Bie" userId="d60df0ed-f818-4158-9399-69d929502d13" providerId="ADAL" clId="{8CA5AE69-627B-1549-A4EC-699E98A7F186}" dt="2025-06-02T08:28:53.434" v="10398" actId="18131"/>
          <ac:picMkLst>
            <pc:docMk/>
            <pc:sldMk cId="3166239872" sldId="2146848405"/>
            <ac:picMk id="57" creationId="{1CBD9B7C-FA77-9793-E1BD-B1BCFF2F31A6}"/>
          </ac:picMkLst>
        </pc:picChg>
        <pc:picChg chg="add mod modCrop">
          <ac:chgData name="Keennan De Bie" userId="d60df0ed-f818-4158-9399-69d929502d13" providerId="ADAL" clId="{8CA5AE69-627B-1549-A4EC-699E98A7F186}" dt="2025-06-02T08:29:19.226" v="10400" actId="18131"/>
          <ac:picMkLst>
            <pc:docMk/>
            <pc:sldMk cId="3166239872" sldId="2146848405"/>
            <ac:picMk id="60" creationId="{50D39B30-7012-E350-9FB9-87222B35A959}"/>
          </ac:picMkLst>
        </pc:picChg>
        <pc:picChg chg="add mod">
          <ac:chgData name="Keennan De Bie" userId="d60df0ed-f818-4158-9399-69d929502d13" providerId="ADAL" clId="{8CA5AE69-627B-1549-A4EC-699E98A7F186}" dt="2025-05-27T09:53:28.574" v="4094" actId="1035"/>
          <ac:picMkLst>
            <pc:docMk/>
            <pc:sldMk cId="3166239872" sldId="2146848405"/>
            <ac:picMk id="64" creationId="{AD32BCE6-C844-E8B1-D99E-5D590DBA0030}"/>
          </ac:picMkLst>
        </pc:picChg>
      </pc:sldChg>
      <pc:sldChg chg="addSp delSp modSp new mod modAnim">
        <pc:chgData name="Keennan De Bie" userId="d60df0ed-f818-4158-9399-69d929502d13" providerId="ADAL" clId="{8CA5AE69-627B-1549-A4EC-699E98A7F186}" dt="2025-06-02T08:30:55.755" v="10411" actId="18131"/>
        <pc:sldMkLst>
          <pc:docMk/>
          <pc:sldMk cId="3013929838" sldId="2146848406"/>
        </pc:sldMkLst>
        <pc:spChg chg="mod">
          <ac:chgData name="Keennan De Bie" userId="d60df0ed-f818-4158-9399-69d929502d13" providerId="ADAL" clId="{8CA5AE69-627B-1549-A4EC-699E98A7F186}" dt="2025-05-27T14:12:56.155" v="8889" actId="2711"/>
          <ac:spMkLst>
            <pc:docMk/>
            <pc:sldMk cId="3013929838" sldId="2146848406"/>
            <ac:spMk id="2" creationId="{03C2330A-63A7-90F8-BE97-8F2D425B9838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013929838" sldId="2146848406"/>
            <ac:spMk id="3" creationId="{38BAD8CC-1832-C4E5-C4DF-1C8ABA88756B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013929838" sldId="2146848406"/>
            <ac:spMk id="4" creationId="{F8E96ED5-62D2-224B-046E-D7E91986B895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013929838" sldId="2146848406"/>
            <ac:spMk id="6" creationId="{1AFE891C-8BCA-9D2B-154A-3AF041ECBA53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013929838" sldId="2146848406"/>
            <ac:spMk id="7" creationId="{875DBEAB-DA77-AE2F-EFEA-A0B562A5D80E}"/>
          </ac:spMkLst>
        </pc:spChg>
        <pc:spChg chg="add del 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013929838" sldId="2146848406"/>
            <ac:spMk id="8" creationId="{9CA34E84-8B48-9039-3F3D-8C79C0336CB5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013929838" sldId="2146848406"/>
            <ac:spMk id="9" creationId="{AE3FB6C4-12B1-449A-C0B0-A18B24099BD6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013929838" sldId="2146848406"/>
            <ac:spMk id="10" creationId="{C791AB4F-F5D4-9AA0-7DFF-A10712AEDA58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013929838" sldId="2146848406"/>
            <ac:spMk id="11" creationId="{075839C1-CFAE-B679-A72E-9D09D6AFD162}"/>
          </ac:spMkLst>
        </pc:spChg>
        <pc:picChg chg="add mod modCrop">
          <ac:chgData name="Keennan De Bie" userId="d60df0ed-f818-4158-9399-69d929502d13" providerId="ADAL" clId="{8CA5AE69-627B-1549-A4EC-699E98A7F186}" dt="2025-06-02T08:29:47.073" v="10402" actId="18131"/>
          <ac:picMkLst>
            <pc:docMk/>
            <pc:sldMk cId="3013929838" sldId="2146848406"/>
            <ac:picMk id="25" creationId="{E83E89D6-6150-9099-F1D9-888E6DF92F29}"/>
          </ac:picMkLst>
        </pc:picChg>
        <pc:picChg chg="add del mod">
          <ac:chgData name="Keennan De Bie" userId="d60df0ed-f818-4158-9399-69d929502d13" providerId="ADAL" clId="{8CA5AE69-627B-1549-A4EC-699E98A7F186}" dt="2025-06-02T08:30:17.157" v="10405" actId="14826"/>
          <ac:picMkLst>
            <pc:docMk/>
            <pc:sldMk cId="3013929838" sldId="2146848406"/>
            <ac:picMk id="31" creationId="{7A23CD21-8CA2-BF1F-BE7A-7D172703E5BD}"/>
          </ac:picMkLst>
        </pc:picChg>
        <pc:picChg chg="add mod modCrop">
          <ac:chgData name="Keennan De Bie" userId="d60df0ed-f818-4158-9399-69d929502d13" providerId="ADAL" clId="{8CA5AE69-627B-1549-A4EC-699E98A7F186}" dt="2025-06-02T08:30:05.085" v="10404" actId="18131"/>
          <ac:picMkLst>
            <pc:docMk/>
            <pc:sldMk cId="3013929838" sldId="2146848406"/>
            <ac:picMk id="35" creationId="{7CB5343F-2EC0-6287-B2D6-349CE0BEE25F}"/>
          </ac:picMkLst>
        </pc:picChg>
        <pc:picChg chg="add mod modCrop">
          <ac:chgData name="Keennan De Bie" userId="d60df0ed-f818-4158-9399-69d929502d13" providerId="ADAL" clId="{8CA5AE69-627B-1549-A4EC-699E98A7F186}" dt="2025-06-02T08:30:30.192" v="10407" actId="18131"/>
          <ac:picMkLst>
            <pc:docMk/>
            <pc:sldMk cId="3013929838" sldId="2146848406"/>
            <ac:picMk id="37" creationId="{BE4491EC-1A8F-A950-3D69-9785D872C6D9}"/>
          </ac:picMkLst>
        </pc:picChg>
        <pc:picChg chg="add mod modCrop">
          <ac:chgData name="Keennan De Bie" userId="d60df0ed-f818-4158-9399-69d929502d13" providerId="ADAL" clId="{8CA5AE69-627B-1549-A4EC-699E98A7F186}" dt="2025-06-02T08:30:44.304" v="10409" actId="18131"/>
          <ac:picMkLst>
            <pc:docMk/>
            <pc:sldMk cId="3013929838" sldId="2146848406"/>
            <ac:picMk id="39" creationId="{2BD81E14-F72C-2DD3-5467-1EC364F0F518}"/>
          </ac:picMkLst>
        </pc:picChg>
        <pc:picChg chg="add mod modCrop">
          <ac:chgData name="Keennan De Bie" userId="d60df0ed-f818-4158-9399-69d929502d13" providerId="ADAL" clId="{8CA5AE69-627B-1549-A4EC-699E98A7F186}" dt="2025-06-02T08:30:55.755" v="10411" actId="18131"/>
          <ac:picMkLst>
            <pc:docMk/>
            <pc:sldMk cId="3013929838" sldId="2146848406"/>
            <ac:picMk id="41" creationId="{6B8A5DAB-DAE2-DCDF-AC07-E0FA7D9F22E5}"/>
          </ac:picMkLst>
        </pc:picChg>
      </pc:sldChg>
      <pc:sldChg chg="addSp delSp modSp new mod modAnim">
        <pc:chgData name="Keennan De Bie" userId="d60df0ed-f818-4158-9399-69d929502d13" providerId="ADAL" clId="{8CA5AE69-627B-1549-A4EC-699E98A7F186}" dt="2025-05-27T14:14:59.719" v="8910" actId="2711"/>
        <pc:sldMkLst>
          <pc:docMk/>
          <pc:sldMk cId="325093003" sldId="2146848407"/>
        </pc:sldMkLst>
        <pc:spChg chg="mod">
          <ac:chgData name="Keennan De Bie" userId="d60df0ed-f818-4158-9399-69d929502d13" providerId="ADAL" clId="{8CA5AE69-627B-1549-A4EC-699E98A7F186}" dt="2025-05-27T14:13:02.446" v="8890" actId="2711"/>
          <ac:spMkLst>
            <pc:docMk/>
            <pc:sldMk cId="325093003" sldId="2146848407"/>
            <ac:spMk id="2" creationId="{FCAA5B34-6D8B-07C6-40F4-E70715938BAB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25093003" sldId="2146848407"/>
            <ac:spMk id="4" creationId="{71C82FC4-E53E-50E1-E236-41F9C9812612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325093003" sldId="2146848407"/>
            <ac:spMk id="5" creationId="{72202E5B-6FA8-916E-0347-A75DB8B1068F}"/>
          </ac:spMkLst>
        </pc:spChg>
        <pc:spChg chg="add mod">
          <ac:chgData name="Keennan De Bie" userId="d60df0ed-f818-4158-9399-69d929502d13" providerId="ADAL" clId="{8CA5AE69-627B-1549-A4EC-699E98A7F186}" dt="2025-05-27T14:14:30.669" v="8906" actId="2711"/>
          <ac:spMkLst>
            <pc:docMk/>
            <pc:sldMk cId="325093003" sldId="2146848407"/>
            <ac:spMk id="11" creationId="{A51FED21-4C9A-16CE-FD12-0CAFFACC0523}"/>
          </ac:spMkLst>
        </pc:spChg>
        <pc:spChg chg="add mod">
          <ac:chgData name="Keennan De Bie" userId="d60df0ed-f818-4158-9399-69d929502d13" providerId="ADAL" clId="{8CA5AE69-627B-1549-A4EC-699E98A7F186}" dt="2025-05-27T14:13:24.296" v="8893" actId="2711"/>
          <ac:spMkLst>
            <pc:docMk/>
            <pc:sldMk cId="325093003" sldId="2146848407"/>
            <ac:spMk id="14" creationId="{45515D4A-2372-AB59-8612-1E5F7C4C18C3}"/>
          </ac:spMkLst>
        </pc:spChg>
        <pc:spChg chg="add mod">
          <ac:chgData name="Keennan De Bie" userId="d60df0ed-f818-4158-9399-69d929502d13" providerId="ADAL" clId="{8CA5AE69-627B-1549-A4EC-699E98A7F186}" dt="2025-05-27T14:13:30.672" v="8894" actId="2711"/>
          <ac:spMkLst>
            <pc:docMk/>
            <pc:sldMk cId="325093003" sldId="2146848407"/>
            <ac:spMk id="16" creationId="{DE1376C4-49E6-26D5-9609-B0466B99DE01}"/>
          </ac:spMkLst>
        </pc:spChg>
        <pc:spChg chg="add mod">
          <ac:chgData name="Keennan De Bie" userId="d60df0ed-f818-4158-9399-69d929502d13" providerId="ADAL" clId="{8CA5AE69-627B-1549-A4EC-699E98A7F186}" dt="2025-05-27T14:14:59.719" v="8910" actId="2711"/>
          <ac:spMkLst>
            <pc:docMk/>
            <pc:sldMk cId="325093003" sldId="2146848407"/>
            <ac:spMk id="18" creationId="{572F699E-AD84-7EDD-2F03-34F6AC09A97D}"/>
          </ac:spMkLst>
        </pc:spChg>
        <pc:spChg chg="add mod">
          <ac:chgData name="Keennan De Bie" userId="d60df0ed-f818-4158-9399-69d929502d13" providerId="ADAL" clId="{8CA5AE69-627B-1549-A4EC-699E98A7F186}" dt="2025-05-27T14:14:59.719" v="8910" actId="2711"/>
          <ac:spMkLst>
            <pc:docMk/>
            <pc:sldMk cId="325093003" sldId="2146848407"/>
            <ac:spMk id="19" creationId="{47F5C526-E68F-81F8-B4FE-86BAA13E966C}"/>
          </ac:spMkLst>
        </pc:spChg>
        <pc:spChg chg="add mod">
          <ac:chgData name="Keennan De Bie" userId="d60df0ed-f818-4158-9399-69d929502d13" providerId="ADAL" clId="{8CA5AE69-627B-1549-A4EC-699E98A7F186}" dt="2025-05-27T14:14:59.719" v="8910" actId="2711"/>
          <ac:spMkLst>
            <pc:docMk/>
            <pc:sldMk cId="325093003" sldId="2146848407"/>
            <ac:spMk id="20" creationId="{1CAAEED3-9EDB-0B56-98A9-E9BC4B516150}"/>
          </ac:spMkLst>
        </pc:spChg>
        <pc:spChg chg="add mod">
          <ac:chgData name="Keennan De Bie" userId="d60df0ed-f818-4158-9399-69d929502d13" providerId="ADAL" clId="{8CA5AE69-627B-1549-A4EC-699E98A7F186}" dt="2025-05-27T14:14:59.719" v="8910" actId="2711"/>
          <ac:spMkLst>
            <pc:docMk/>
            <pc:sldMk cId="325093003" sldId="2146848407"/>
            <ac:spMk id="24" creationId="{21849C47-BA52-1EB2-D3C0-1726335C63FC}"/>
          </ac:spMkLst>
        </pc:spChg>
        <pc:spChg chg="add mod">
          <ac:chgData name="Keennan De Bie" userId="d60df0ed-f818-4158-9399-69d929502d13" providerId="ADAL" clId="{8CA5AE69-627B-1549-A4EC-699E98A7F186}" dt="2025-05-27T14:14:59.719" v="8910" actId="2711"/>
          <ac:spMkLst>
            <pc:docMk/>
            <pc:sldMk cId="325093003" sldId="2146848407"/>
            <ac:spMk id="25" creationId="{EF487550-2EA6-691F-E774-602BF499DBEA}"/>
          </ac:spMkLst>
        </pc:spChg>
        <pc:spChg chg="add mod">
          <ac:chgData name="Keennan De Bie" userId="d60df0ed-f818-4158-9399-69d929502d13" providerId="ADAL" clId="{8CA5AE69-627B-1549-A4EC-699E98A7F186}" dt="2025-05-27T14:14:59.719" v="8910" actId="2711"/>
          <ac:spMkLst>
            <pc:docMk/>
            <pc:sldMk cId="325093003" sldId="2146848407"/>
            <ac:spMk id="26" creationId="{990CD503-7143-F3F7-0637-968C6BAF3F50}"/>
          </ac:spMkLst>
        </pc:spChg>
        <pc:graphicFrameChg chg="add del mod modGraphic">
          <ac:chgData name="Keennan De Bie" userId="d60df0ed-f818-4158-9399-69d929502d13" providerId="ADAL" clId="{8CA5AE69-627B-1549-A4EC-699E98A7F186}" dt="2025-05-27T14:14:48.644" v="8909" actId="2711"/>
          <ac:graphicFrameMkLst>
            <pc:docMk/>
            <pc:sldMk cId="325093003" sldId="2146848407"/>
            <ac:graphicFrameMk id="15" creationId="{9023A3CB-95DA-29FF-5373-FF1F70DAC768}"/>
          </ac:graphicFrameMkLst>
        </pc:graphicFrameChg>
        <pc:picChg chg="add mod">
          <ac:chgData name="Keennan De Bie" userId="d60df0ed-f818-4158-9399-69d929502d13" providerId="ADAL" clId="{8CA5AE69-627B-1549-A4EC-699E98A7F186}" dt="2025-05-27T12:41:55.623" v="7018" actId="1076"/>
          <ac:picMkLst>
            <pc:docMk/>
            <pc:sldMk cId="325093003" sldId="2146848407"/>
            <ac:picMk id="6" creationId="{097F9BA2-3B0F-45B9-1545-C150B246BAF3}"/>
          </ac:picMkLst>
        </pc:picChg>
        <pc:picChg chg="add mod">
          <ac:chgData name="Keennan De Bie" userId="d60df0ed-f818-4158-9399-69d929502d13" providerId="ADAL" clId="{8CA5AE69-627B-1549-A4EC-699E98A7F186}" dt="2025-05-27T12:43:31.810" v="7023" actId="1076"/>
          <ac:picMkLst>
            <pc:docMk/>
            <pc:sldMk cId="325093003" sldId="2146848407"/>
            <ac:picMk id="9" creationId="{EA046879-84E1-A614-27AE-A5E14D8C65FA}"/>
          </ac:picMkLst>
        </pc:picChg>
      </pc:sldChg>
      <pc:sldChg chg="addSp delSp modSp add mod modTransition">
        <pc:chgData name="Keennan De Bie" userId="d60df0ed-f818-4158-9399-69d929502d13" providerId="ADAL" clId="{8CA5AE69-627B-1549-A4EC-699E98A7F186}" dt="2025-06-11T09:57:32.446" v="10424" actId="113"/>
        <pc:sldMkLst>
          <pc:docMk/>
          <pc:sldMk cId="1823242873" sldId="2146848408"/>
        </pc:sldMkLst>
        <pc:spChg chg="mod">
          <ac:chgData name="Keennan De Bie" userId="d60df0ed-f818-4158-9399-69d929502d13" providerId="ADAL" clId="{8CA5AE69-627B-1549-A4EC-699E98A7F186}" dt="2025-06-11T09:57:32.446" v="10424" actId="113"/>
          <ac:spMkLst>
            <pc:docMk/>
            <pc:sldMk cId="1823242873" sldId="2146848408"/>
            <ac:spMk id="2" creationId="{F9D7E333-FDA2-2226-C9EF-9213C2D1F693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1823242873" sldId="2146848408"/>
            <ac:spMk id="4" creationId="{BA5EC38D-6D76-0C37-E9E2-D2429F8CD55F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1823242873" sldId="2146848408"/>
            <ac:spMk id="5" creationId="{F02A53CC-63E2-1A0F-A549-C6C001266EC2}"/>
          </ac:spMkLst>
        </pc:spChg>
        <pc:spChg chg="mod">
          <ac:chgData name="Keennan De Bie" userId="d60df0ed-f818-4158-9399-69d929502d13" providerId="ADAL" clId="{8CA5AE69-627B-1549-A4EC-699E98A7F186}" dt="2025-05-27T14:13:44.668" v="8896" actId="2711"/>
          <ac:spMkLst>
            <pc:docMk/>
            <pc:sldMk cId="1823242873" sldId="2146848408"/>
            <ac:spMk id="11" creationId="{0C04138D-7D67-BD7D-9AFF-CC03E39FBCFA}"/>
          </ac:spMkLst>
        </pc:spChg>
        <pc:spChg chg="mod">
          <ac:chgData name="Keennan De Bie" userId="d60df0ed-f818-4158-9399-69d929502d13" providerId="ADAL" clId="{8CA5AE69-627B-1549-A4EC-699E98A7F186}" dt="2025-05-27T14:14:23.153" v="8905" actId="2711"/>
          <ac:spMkLst>
            <pc:docMk/>
            <pc:sldMk cId="1823242873" sldId="2146848408"/>
            <ac:spMk id="14" creationId="{7B57180F-D67E-6850-B4C2-939D46BF20E0}"/>
          </ac:spMkLst>
        </pc:spChg>
        <pc:picChg chg="add mod">
          <ac:chgData name="Keennan De Bie" userId="d60df0ed-f818-4158-9399-69d929502d13" providerId="ADAL" clId="{8CA5AE69-627B-1549-A4EC-699E98A7F186}" dt="2025-05-27T13:09:35.634" v="7680" actId="1076"/>
          <ac:picMkLst>
            <pc:docMk/>
            <pc:sldMk cId="1823242873" sldId="2146848408"/>
            <ac:picMk id="3" creationId="{4BD013DB-D08C-3F62-B154-2D86F13A13D3}"/>
          </ac:picMkLst>
        </pc:picChg>
      </pc:sldChg>
      <pc:sldChg chg="addSp delSp modSp add mod modClrScheme modAnim chgLayout">
        <pc:chgData name="Keennan De Bie" userId="d60df0ed-f818-4158-9399-69d929502d13" providerId="ADAL" clId="{8CA5AE69-627B-1549-A4EC-699E98A7F186}" dt="2025-05-27T14:16:11.967" v="8922" actId="2711"/>
        <pc:sldMkLst>
          <pc:docMk/>
          <pc:sldMk cId="15410845" sldId="2146848409"/>
        </pc:sldMkLst>
        <pc:spChg chg="mod or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15410845" sldId="2146848409"/>
            <ac:spMk id="2" creationId="{A2123C86-C186-EFBA-18A3-9D66FFB50311}"/>
          </ac:spMkLst>
        </pc:spChg>
        <pc:spChg chg="add mod topLvl">
          <ac:chgData name="Keennan De Bie" userId="d60df0ed-f818-4158-9399-69d929502d13" providerId="ADAL" clId="{8CA5AE69-627B-1549-A4EC-699E98A7F186}" dt="2025-05-27T14:15:46.515" v="8916" actId="2711"/>
          <ac:spMkLst>
            <pc:docMk/>
            <pc:sldMk cId="15410845" sldId="2146848409"/>
            <ac:spMk id="3" creationId="{3ACDE533-104E-5CF3-9D6F-DB7CD68EC416}"/>
          </ac:spMkLst>
        </pc:spChg>
        <pc:spChg chg="mod or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15410845" sldId="2146848409"/>
            <ac:spMk id="4" creationId="{38AE175B-3AAB-D28C-4561-4AF3A364E52A}"/>
          </ac:spMkLst>
        </pc:spChg>
        <pc:spChg chg="mod or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15410845" sldId="2146848409"/>
            <ac:spMk id="5" creationId="{F06CAE97-C763-D33B-DD31-437C0F9A7A8E}"/>
          </ac:spMkLst>
        </pc:spChg>
        <pc:spChg chg="add mod topLvl">
          <ac:chgData name="Keennan De Bie" userId="d60df0ed-f818-4158-9399-69d929502d13" providerId="ADAL" clId="{8CA5AE69-627B-1549-A4EC-699E98A7F186}" dt="2025-05-27T14:16:11.967" v="8922" actId="2711"/>
          <ac:spMkLst>
            <pc:docMk/>
            <pc:sldMk cId="15410845" sldId="2146848409"/>
            <ac:spMk id="10" creationId="{5F1EC936-26B9-2FB7-4A45-C75E6D26E5F4}"/>
          </ac:spMkLst>
        </pc:spChg>
        <pc:spChg chg="add mod topLvl">
          <ac:chgData name="Keennan De Bie" userId="d60df0ed-f818-4158-9399-69d929502d13" providerId="ADAL" clId="{8CA5AE69-627B-1549-A4EC-699E98A7F186}" dt="2025-05-27T14:15:49.790" v="8917" actId="2711"/>
          <ac:spMkLst>
            <pc:docMk/>
            <pc:sldMk cId="15410845" sldId="2146848409"/>
            <ac:spMk id="12" creationId="{A90E729C-10BF-B355-C810-5B33FED25B16}"/>
          </ac:spMkLst>
        </pc:spChg>
        <pc:spChg chg="add mod topLvl">
          <ac:chgData name="Keennan De Bie" userId="d60df0ed-f818-4158-9399-69d929502d13" providerId="ADAL" clId="{8CA5AE69-627B-1549-A4EC-699E98A7F186}" dt="2025-05-27T14:15:56.727" v="8919" actId="2711"/>
          <ac:spMkLst>
            <pc:docMk/>
            <pc:sldMk cId="15410845" sldId="2146848409"/>
            <ac:spMk id="13" creationId="{B48119D6-3760-4F05-61CB-68B49B1AEDAE}"/>
          </ac:spMkLst>
        </pc:spChg>
        <pc:spChg chg="add mod topLvl">
          <ac:chgData name="Keennan De Bie" userId="d60df0ed-f818-4158-9399-69d929502d13" providerId="ADAL" clId="{8CA5AE69-627B-1549-A4EC-699E98A7F186}" dt="2025-05-27T14:16:00.997" v="8920" actId="2711"/>
          <ac:spMkLst>
            <pc:docMk/>
            <pc:sldMk cId="15410845" sldId="2146848409"/>
            <ac:spMk id="15" creationId="{59934A48-8476-7C9F-1BBF-6A852025F91A}"/>
          </ac:spMkLst>
        </pc:spChg>
        <pc:spChg chg="add mod topLvl">
          <ac:chgData name="Keennan De Bie" userId="d60df0ed-f818-4158-9399-69d929502d13" providerId="ADAL" clId="{8CA5AE69-627B-1549-A4EC-699E98A7F186}" dt="2025-05-27T14:16:07.616" v="8921" actId="2711"/>
          <ac:spMkLst>
            <pc:docMk/>
            <pc:sldMk cId="15410845" sldId="2146848409"/>
            <ac:spMk id="16" creationId="{A2A4D18D-0438-D1BB-ABE2-4D86E672FFAD}"/>
          </ac:spMkLst>
        </pc:spChg>
        <pc:spChg chg="add mod topLvl">
          <ac:chgData name="Keennan De Bie" userId="d60df0ed-f818-4158-9399-69d929502d13" providerId="ADAL" clId="{8CA5AE69-627B-1549-A4EC-699E98A7F186}" dt="2025-05-27T14:15:53.382" v="8918" actId="2711"/>
          <ac:spMkLst>
            <pc:docMk/>
            <pc:sldMk cId="15410845" sldId="2146848409"/>
            <ac:spMk id="17" creationId="{D8873E53-581A-2411-35EE-12E3CCE81E4E}"/>
          </ac:spMkLst>
        </pc:spChg>
      </pc:sldChg>
      <pc:sldChg chg="addSp delSp modSp new mod modAnim">
        <pc:chgData name="Keennan De Bie" userId="d60df0ed-f818-4158-9399-69d929502d13" providerId="ADAL" clId="{8CA5AE69-627B-1549-A4EC-699E98A7F186}" dt="2025-06-11T09:47:00.384" v="10422" actId="2711"/>
        <pc:sldMkLst>
          <pc:docMk/>
          <pc:sldMk cId="1599895803" sldId="2146848410"/>
        </pc:sldMkLst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1599895803" sldId="2146848410"/>
            <ac:spMk id="2" creationId="{CEB2ACC0-6C3D-F7C6-4CC3-9D791A2ECF9A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1599895803" sldId="2146848410"/>
            <ac:spMk id="4" creationId="{0CA22AF3-5E92-CBB6-BCEE-CC67D26B624F}"/>
          </ac:spMkLst>
        </pc:spChg>
        <pc:spChg chg="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1599895803" sldId="2146848410"/>
            <ac:spMk id="5" creationId="{C5BED2F5-2CF3-5B2A-46A2-6FFE6E525FE7}"/>
          </ac:spMkLst>
        </pc:spChg>
        <pc:spChg chg="add mod">
          <ac:chgData name="Keennan De Bie" userId="d60df0ed-f818-4158-9399-69d929502d13" providerId="ADAL" clId="{8CA5AE69-627B-1549-A4EC-699E98A7F186}" dt="2025-05-27T14:16:23.321" v="8923" actId="2711"/>
          <ac:spMkLst>
            <pc:docMk/>
            <pc:sldMk cId="1599895803" sldId="2146848410"/>
            <ac:spMk id="25" creationId="{E746F0C0-09A8-3554-B378-5214DF80C0D3}"/>
          </ac:spMkLst>
        </pc:spChg>
        <pc:spChg chg="add mod">
          <ac:chgData name="Keennan De Bie" userId="d60df0ed-f818-4158-9399-69d929502d13" providerId="ADAL" clId="{8CA5AE69-627B-1549-A4EC-699E98A7F186}" dt="2025-05-27T14:16:48.544" v="8932" actId="113"/>
          <ac:spMkLst>
            <pc:docMk/>
            <pc:sldMk cId="1599895803" sldId="2146848410"/>
            <ac:spMk id="29" creationId="{6263012D-D8AD-F22A-C1F1-E7490FEB8BDD}"/>
          </ac:spMkLst>
        </pc:spChg>
        <pc:spChg chg="add mod">
          <ac:chgData name="Keennan De Bie" userId="d60df0ed-f818-4158-9399-69d929502d13" providerId="ADAL" clId="{8CA5AE69-627B-1549-A4EC-699E98A7F186}" dt="2025-05-27T14:16:58.551" v="8934" actId="2711"/>
          <ac:spMkLst>
            <pc:docMk/>
            <pc:sldMk cId="1599895803" sldId="2146848410"/>
            <ac:spMk id="32" creationId="{345E5806-7A67-B3E6-39DE-70E838F8307E}"/>
          </ac:spMkLst>
        </pc:spChg>
        <pc:spChg chg="add mod">
          <ac:chgData name="Keennan De Bie" userId="d60df0ed-f818-4158-9399-69d929502d13" providerId="ADAL" clId="{8CA5AE69-627B-1549-A4EC-699E98A7F186}" dt="2025-06-11T09:47:00.384" v="10422" actId="2711"/>
          <ac:spMkLst>
            <pc:docMk/>
            <pc:sldMk cId="1599895803" sldId="2146848410"/>
            <ac:spMk id="39" creationId="{FC2BF618-A080-7E4D-F7C7-E80789793DA1}"/>
          </ac:spMkLst>
        </pc:spChg>
        <pc:spChg chg="add mod">
          <ac:chgData name="Keennan De Bie" userId="d60df0ed-f818-4158-9399-69d929502d13" providerId="ADAL" clId="{8CA5AE69-627B-1549-A4EC-699E98A7F186}" dt="2025-05-27T14:17:55.151" v="8935" actId="2711"/>
          <ac:spMkLst>
            <pc:docMk/>
            <pc:sldMk cId="1599895803" sldId="2146848410"/>
            <ac:spMk id="40" creationId="{6973F653-BF86-347D-B016-25F5C8FBEAB3}"/>
          </ac:spMkLst>
        </pc:spChg>
        <pc:spChg chg="add mod">
          <ac:chgData name="Keennan De Bie" userId="d60df0ed-f818-4158-9399-69d929502d13" providerId="ADAL" clId="{8CA5AE69-627B-1549-A4EC-699E98A7F186}" dt="2025-05-27T14:18:02.269" v="8936" actId="2711"/>
          <ac:spMkLst>
            <pc:docMk/>
            <pc:sldMk cId="1599895803" sldId="2146848410"/>
            <ac:spMk id="41" creationId="{A6C2E99A-907B-6133-6F54-3C88BF797019}"/>
          </ac:spMkLst>
        </pc:spChg>
        <pc:grpChg chg="add mod">
          <ac:chgData name="Keennan De Bie" userId="d60df0ed-f818-4158-9399-69d929502d13" providerId="ADAL" clId="{8CA5AE69-627B-1549-A4EC-699E98A7F186}" dt="2025-05-27T13:23:15.876" v="7960" actId="408"/>
          <ac:grpSpMkLst>
            <pc:docMk/>
            <pc:sldMk cId="1599895803" sldId="2146848410"/>
            <ac:grpSpMk id="42" creationId="{9558AA33-F456-A556-F52F-AF7CC6A8BAB4}"/>
          </ac:grpSpMkLst>
        </pc:grpChg>
        <pc:grpChg chg="add mod">
          <ac:chgData name="Keennan De Bie" userId="d60df0ed-f818-4158-9399-69d929502d13" providerId="ADAL" clId="{8CA5AE69-627B-1549-A4EC-699E98A7F186}" dt="2025-05-27T13:23:15.876" v="7960" actId="408"/>
          <ac:grpSpMkLst>
            <pc:docMk/>
            <pc:sldMk cId="1599895803" sldId="2146848410"/>
            <ac:grpSpMk id="43" creationId="{9BC759EA-8FE3-5359-8DF8-F477051A3611}"/>
          </ac:grpSpMkLst>
        </pc:grpChg>
        <pc:grpChg chg="add mod">
          <ac:chgData name="Keennan De Bie" userId="d60df0ed-f818-4158-9399-69d929502d13" providerId="ADAL" clId="{8CA5AE69-627B-1549-A4EC-699E98A7F186}" dt="2025-05-27T13:23:15.876" v="7960" actId="408"/>
          <ac:grpSpMkLst>
            <pc:docMk/>
            <pc:sldMk cId="1599895803" sldId="2146848410"/>
            <ac:grpSpMk id="44" creationId="{8352E6EA-B96C-3C61-A58B-2FC5A20C7121}"/>
          </ac:grpSpMkLst>
        </pc:grpChg>
        <pc:grpChg chg="add mod">
          <ac:chgData name="Keennan De Bie" userId="d60df0ed-f818-4158-9399-69d929502d13" providerId="ADAL" clId="{8CA5AE69-627B-1549-A4EC-699E98A7F186}" dt="2025-05-27T13:23:45.820" v="7970" actId="1036"/>
          <ac:grpSpMkLst>
            <pc:docMk/>
            <pc:sldMk cId="1599895803" sldId="2146848410"/>
            <ac:grpSpMk id="45" creationId="{2DF695F1-05D7-AB83-E267-1E4532FF7282}"/>
          </ac:grpSpMkLst>
        </pc:grpChg>
        <pc:grpChg chg="add mod">
          <ac:chgData name="Keennan De Bie" userId="d60df0ed-f818-4158-9399-69d929502d13" providerId="ADAL" clId="{8CA5AE69-627B-1549-A4EC-699E98A7F186}" dt="2025-05-27T13:23:45.820" v="7970" actId="1036"/>
          <ac:grpSpMkLst>
            <pc:docMk/>
            <pc:sldMk cId="1599895803" sldId="2146848410"/>
            <ac:grpSpMk id="46" creationId="{DA78E2D0-2744-3EBC-C16D-9028F6A232B8}"/>
          </ac:grpSpMkLst>
        </pc:grpChg>
        <pc:grpChg chg="add mod">
          <ac:chgData name="Keennan De Bie" userId="d60df0ed-f818-4158-9399-69d929502d13" providerId="ADAL" clId="{8CA5AE69-627B-1549-A4EC-699E98A7F186}" dt="2025-05-27T13:23:45.820" v="7970" actId="1036"/>
          <ac:grpSpMkLst>
            <pc:docMk/>
            <pc:sldMk cId="1599895803" sldId="2146848410"/>
            <ac:grpSpMk id="47" creationId="{4DB76540-D53F-014D-4199-F0AF36631FE4}"/>
          </ac:grpSpMkLst>
        </pc:grpChg>
        <pc:picChg chg="add del mod">
          <ac:chgData name="Keennan De Bie" userId="d60df0ed-f818-4158-9399-69d929502d13" providerId="ADAL" clId="{8CA5AE69-627B-1549-A4EC-699E98A7F186}" dt="2025-05-27T13:21:37.427" v="7939" actId="1035"/>
          <ac:picMkLst>
            <pc:docMk/>
            <pc:sldMk cId="1599895803" sldId="2146848410"/>
            <ac:picMk id="6" creationId="{70AABFD1-18A8-08BF-D642-942058F4A947}"/>
          </ac:picMkLst>
        </pc:picChg>
        <pc:picChg chg="add del mod">
          <ac:chgData name="Keennan De Bie" userId="d60df0ed-f818-4158-9399-69d929502d13" providerId="ADAL" clId="{8CA5AE69-627B-1549-A4EC-699E98A7F186}" dt="2025-05-27T13:23:15.876" v="7960" actId="408"/>
          <ac:picMkLst>
            <pc:docMk/>
            <pc:sldMk cId="1599895803" sldId="2146848410"/>
            <ac:picMk id="7" creationId="{5354AA98-F149-AD21-8912-D50C814C2C4F}"/>
          </ac:picMkLst>
        </pc:picChg>
        <pc:picChg chg="add del mod">
          <ac:chgData name="Keennan De Bie" userId="d60df0ed-f818-4158-9399-69d929502d13" providerId="ADAL" clId="{8CA5AE69-627B-1549-A4EC-699E98A7F186}" dt="2025-05-27T13:21:37.427" v="7939" actId="1035"/>
          <ac:picMkLst>
            <pc:docMk/>
            <pc:sldMk cId="1599895803" sldId="2146848410"/>
            <ac:picMk id="8" creationId="{7428C3BA-B269-89E9-80B9-EDF58B10EDD7}"/>
          </ac:picMkLst>
        </pc:picChg>
        <pc:picChg chg="add del mod">
          <ac:chgData name="Keennan De Bie" userId="d60df0ed-f818-4158-9399-69d929502d13" providerId="ADAL" clId="{8CA5AE69-627B-1549-A4EC-699E98A7F186}" dt="2025-05-27T13:21:51.325" v="7947" actId="1038"/>
          <ac:picMkLst>
            <pc:docMk/>
            <pc:sldMk cId="1599895803" sldId="2146848410"/>
            <ac:picMk id="9" creationId="{29221CD7-37BF-ADC4-964A-98CBDD6B1C2A}"/>
          </ac:picMkLst>
        </pc:picChg>
        <pc:picChg chg="add del mod">
          <ac:chgData name="Keennan De Bie" userId="d60df0ed-f818-4158-9399-69d929502d13" providerId="ADAL" clId="{8CA5AE69-627B-1549-A4EC-699E98A7F186}" dt="2025-05-27T13:23:21.813" v="7961" actId="408"/>
          <ac:picMkLst>
            <pc:docMk/>
            <pc:sldMk cId="1599895803" sldId="2146848410"/>
            <ac:picMk id="10" creationId="{6C837495-2621-FD2A-168F-709BEB0C6311}"/>
          </ac:picMkLst>
        </pc:picChg>
        <pc:picChg chg="add del mod">
          <ac:chgData name="Keennan De Bie" userId="d60df0ed-f818-4158-9399-69d929502d13" providerId="ADAL" clId="{8CA5AE69-627B-1549-A4EC-699E98A7F186}" dt="2025-05-27T13:21:49.194" v="7946" actId="1038"/>
          <ac:picMkLst>
            <pc:docMk/>
            <pc:sldMk cId="1599895803" sldId="2146848410"/>
            <ac:picMk id="11" creationId="{5042902C-75D5-1B40-F9B1-98044CB20EC5}"/>
          </ac:picMkLst>
        </pc:picChg>
        <pc:picChg chg="add mod">
          <ac:chgData name="Keennan De Bie" userId="d60df0ed-f818-4158-9399-69d929502d13" providerId="ADAL" clId="{8CA5AE69-627B-1549-A4EC-699E98A7F186}" dt="2025-05-27T13:21:58.386" v="7951" actId="1036"/>
          <ac:picMkLst>
            <pc:docMk/>
            <pc:sldMk cId="1599895803" sldId="2146848410"/>
            <ac:picMk id="18" creationId="{E168B678-018E-21D7-124C-111680403BFA}"/>
          </ac:picMkLst>
        </pc:picChg>
        <pc:picChg chg="add mod">
          <ac:chgData name="Keennan De Bie" userId="d60df0ed-f818-4158-9399-69d929502d13" providerId="ADAL" clId="{8CA5AE69-627B-1549-A4EC-699E98A7F186}" dt="2025-05-27T13:23:15.876" v="7960" actId="408"/>
          <ac:picMkLst>
            <pc:docMk/>
            <pc:sldMk cId="1599895803" sldId="2146848410"/>
            <ac:picMk id="19" creationId="{F2F55F80-5897-4516-124A-E4590A1EF294}"/>
          </ac:picMkLst>
        </pc:picChg>
        <pc:picChg chg="add del mod">
          <ac:chgData name="Keennan De Bie" userId="d60df0ed-f818-4158-9399-69d929502d13" providerId="ADAL" clId="{8CA5AE69-627B-1549-A4EC-699E98A7F186}" dt="2025-05-27T13:21:58.386" v="7951" actId="1036"/>
          <ac:picMkLst>
            <pc:docMk/>
            <pc:sldMk cId="1599895803" sldId="2146848410"/>
            <ac:picMk id="21" creationId="{9E15F30E-9A0B-B5EA-E596-5848E3D2FB9C}"/>
          </ac:picMkLst>
        </pc:picChg>
        <pc:picChg chg="add mod">
          <ac:chgData name="Keennan De Bie" userId="d60df0ed-f818-4158-9399-69d929502d13" providerId="ADAL" clId="{8CA5AE69-627B-1549-A4EC-699E98A7F186}" dt="2025-05-27T13:21:56.104" v="7949" actId="1036"/>
          <ac:picMkLst>
            <pc:docMk/>
            <pc:sldMk cId="1599895803" sldId="2146848410"/>
            <ac:picMk id="22" creationId="{C1AFC223-8F3E-C692-9541-7A0919CFE570}"/>
          </ac:picMkLst>
        </pc:picChg>
        <pc:picChg chg="add mod">
          <ac:chgData name="Keennan De Bie" userId="d60df0ed-f818-4158-9399-69d929502d13" providerId="ADAL" clId="{8CA5AE69-627B-1549-A4EC-699E98A7F186}" dt="2025-05-27T13:23:21.813" v="7961" actId="408"/>
          <ac:picMkLst>
            <pc:docMk/>
            <pc:sldMk cId="1599895803" sldId="2146848410"/>
            <ac:picMk id="23" creationId="{5479A83E-5D3F-18C0-A3F0-C03959330D08}"/>
          </ac:picMkLst>
        </pc:picChg>
        <pc:picChg chg="add mod">
          <ac:chgData name="Keennan De Bie" userId="d60df0ed-f818-4158-9399-69d929502d13" providerId="ADAL" clId="{8CA5AE69-627B-1549-A4EC-699E98A7F186}" dt="2025-05-27T13:21:56.104" v="7949" actId="1036"/>
          <ac:picMkLst>
            <pc:docMk/>
            <pc:sldMk cId="1599895803" sldId="2146848410"/>
            <ac:picMk id="24" creationId="{91457A76-CA1A-0AF6-C16C-2E15562A70EC}"/>
          </ac:picMkLst>
        </pc:picChg>
      </pc:sldChg>
      <pc:sldChg chg="addSp delSp modSp new mod">
        <pc:chgData name="Keennan De Bie" userId="d60df0ed-f818-4158-9399-69d929502d13" providerId="ADAL" clId="{8CA5AE69-627B-1549-A4EC-699E98A7F186}" dt="2025-06-11T09:40:39.120" v="10419"/>
        <pc:sldMkLst>
          <pc:docMk/>
          <pc:sldMk cId="1787777694" sldId="2146848411"/>
        </pc:sldMkLst>
        <pc:spChg chg="add del mod">
          <ac:chgData name="Keennan De Bie" userId="d60df0ed-f818-4158-9399-69d929502d13" providerId="ADAL" clId="{8CA5AE69-627B-1549-A4EC-699E98A7F186}" dt="2025-06-11T09:40:37.642" v="10417" actId="478"/>
          <ac:spMkLst>
            <pc:docMk/>
            <pc:sldMk cId="1787777694" sldId="2146848411"/>
            <ac:spMk id="3" creationId="{B1AD1CDC-849C-85C7-2800-55424CC9285B}"/>
          </ac:spMkLst>
        </pc:spChg>
        <pc:spChg chg="add del mod">
          <ac:chgData name="Keennan De Bie" userId="d60df0ed-f818-4158-9399-69d929502d13" providerId="ADAL" clId="{8CA5AE69-627B-1549-A4EC-699E98A7F186}" dt="2025-06-11T09:40:38.431" v="10418" actId="478"/>
          <ac:spMkLst>
            <pc:docMk/>
            <pc:sldMk cId="1787777694" sldId="2146848411"/>
            <ac:spMk id="4" creationId="{FBA7323B-B9C7-2949-842E-3D7A6028091F}"/>
          </ac:spMkLst>
        </pc:spChg>
        <pc:spChg chg="add mod">
          <ac:chgData name="Keennan De Bie" userId="d60df0ed-f818-4158-9399-69d929502d13" providerId="ADAL" clId="{8CA5AE69-627B-1549-A4EC-699E98A7F186}" dt="2025-06-11T09:40:39.120" v="10419"/>
          <ac:spMkLst>
            <pc:docMk/>
            <pc:sldMk cId="1787777694" sldId="2146848411"/>
            <ac:spMk id="9" creationId="{5F6CC1B0-B7E0-CB4C-B34A-A671CE0627C8}"/>
          </ac:spMkLst>
        </pc:spChg>
        <pc:spChg chg="add 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1787777694" sldId="2146848411"/>
            <ac:spMk id="10" creationId="{16D90E3B-CB80-AF65-7809-A75DE6A6AAB8}"/>
          </ac:spMkLst>
        </pc:spChg>
        <pc:spChg chg="add mod">
          <ac:chgData name="Keennan De Bie" userId="d60df0ed-f818-4158-9399-69d929502d13" providerId="ADAL" clId="{8CA5AE69-627B-1549-A4EC-699E98A7F186}" dt="2025-05-27T13:46:52.823" v="8841" actId="790"/>
          <ac:spMkLst>
            <pc:docMk/>
            <pc:sldMk cId="1787777694" sldId="2146848411"/>
            <ac:spMk id="13" creationId="{ACAD1755-A255-FBDE-6ECB-A696E140DB85}"/>
          </ac:spMkLst>
        </pc:spChg>
        <pc:spChg chg="add del mod">
          <ac:chgData name="Keennan De Bie" userId="d60df0ed-f818-4158-9399-69d929502d13" providerId="ADAL" clId="{8CA5AE69-627B-1549-A4EC-699E98A7F186}" dt="2025-06-11T09:40:35.332" v="10415" actId="478"/>
          <ac:spMkLst>
            <pc:docMk/>
            <pc:sldMk cId="1787777694" sldId="2146848411"/>
            <ac:spMk id="15" creationId="{F52610EA-B45E-A899-868B-3133D76DFD91}"/>
          </ac:spMkLst>
        </pc:spChg>
        <pc:grpChg chg="add mod">
          <ac:chgData name="Keennan De Bie" userId="d60df0ed-f818-4158-9399-69d929502d13" providerId="ADAL" clId="{8CA5AE69-627B-1549-A4EC-699E98A7F186}" dt="2025-05-27T13:29:27.848" v="8676"/>
          <ac:grpSpMkLst>
            <pc:docMk/>
            <pc:sldMk cId="1787777694" sldId="2146848411"/>
            <ac:grpSpMk id="5" creationId="{CBCAC9D0-FA5E-36F5-6DDB-9621F752CCDB}"/>
          </ac:grpSpMkLst>
        </pc:grpChg>
        <pc:picChg chg="mod">
          <ac:chgData name="Keennan De Bie" userId="d60df0ed-f818-4158-9399-69d929502d13" providerId="ADAL" clId="{8CA5AE69-627B-1549-A4EC-699E98A7F186}" dt="2025-05-27T13:29:27.848" v="8676"/>
          <ac:picMkLst>
            <pc:docMk/>
            <pc:sldMk cId="1787777694" sldId="2146848411"/>
            <ac:picMk id="6" creationId="{80578576-A786-ED72-6788-F9F4E4E4B683}"/>
          </ac:picMkLst>
        </pc:picChg>
        <pc:picChg chg="mod">
          <ac:chgData name="Keennan De Bie" userId="d60df0ed-f818-4158-9399-69d929502d13" providerId="ADAL" clId="{8CA5AE69-627B-1549-A4EC-699E98A7F186}" dt="2025-05-27T13:29:27.848" v="8676"/>
          <ac:picMkLst>
            <pc:docMk/>
            <pc:sldMk cId="1787777694" sldId="2146848411"/>
            <ac:picMk id="7" creationId="{4D777EB8-A08E-6D66-B3C5-FC04AB192A39}"/>
          </ac:picMkLst>
        </pc:picChg>
        <pc:picChg chg="add mod">
          <ac:chgData name="Keennan De Bie" userId="d60df0ed-f818-4158-9399-69d929502d13" providerId="ADAL" clId="{8CA5AE69-627B-1549-A4EC-699E98A7F186}" dt="2025-05-27T13:36:39.740" v="8718" actId="1076"/>
          <ac:picMkLst>
            <pc:docMk/>
            <pc:sldMk cId="1787777694" sldId="2146848411"/>
            <ac:picMk id="8" creationId="{A1FCAED5-CEE4-FF65-941B-10F16FE01B9D}"/>
          </ac:picMkLst>
        </pc:picChg>
        <pc:picChg chg="add mod">
          <ac:chgData name="Keennan De Bie" userId="d60df0ed-f818-4158-9399-69d929502d13" providerId="ADAL" clId="{8CA5AE69-627B-1549-A4EC-699E98A7F186}" dt="2025-05-27T13:35:38.862" v="8709"/>
          <ac:picMkLst>
            <pc:docMk/>
            <pc:sldMk cId="1787777694" sldId="2146848411"/>
            <ac:picMk id="11" creationId="{C7A6AF34-FED4-E260-D449-CF9FDC353912}"/>
          </ac:picMkLst>
        </pc:picChg>
      </pc:sldChg>
      <pc:sldChg chg="addSp delSp modSp new mod modClrScheme delAnim modAnim chgLayout">
        <pc:chgData name="Keennan De Bie" userId="d60df0ed-f818-4158-9399-69d929502d13" providerId="ADAL" clId="{8CA5AE69-627B-1549-A4EC-699E98A7F186}" dt="2025-05-28T13:56:04.289" v="10347" actId="14826"/>
        <pc:sldMkLst>
          <pc:docMk/>
          <pc:sldMk cId="1742057128" sldId="2146848412"/>
        </pc:sldMkLst>
        <pc:spChg chg="mod ord">
          <ac:chgData name="Keennan De Bie" userId="d60df0ed-f818-4158-9399-69d929502d13" providerId="ADAL" clId="{8CA5AE69-627B-1549-A4EC-699E98A7F186}" dt="2025-05-28T11:47:31.803" v="9647" actId="700"/>
          <ac:spMkLst>
            <pc:docMk/>
            <pc:sldMk cId="1742057128" sldId="2146848412"/>
            <ac:spMk id="3" creationId="{B1B3D4F4-DF18-DA64-7D16-541CF335C964}"/>
          </ac:spMkLst>
        </pc:spChg>
        <pc:spChg chg="mod ord">
          <ac:chgData name="Keennan De Bie" userId="d60df0ed-f818-4158-9399-69d929502d13" providerId="ADAL" clId="{8CA5AE69-627B-1549-A4EC-699E98A7F186}" dt="2025-05-28T11:47:31.803" v="9647" actId="700"/>
          <ac:spMkLst>
            <pc:docMk/>
            <pc:sldMk cId="1742057128" sldId="2146848412"/>
            <ac:spMk id="4" creationId="{9DED5D6A-A940-B021-6650-F75312237C2A}"/>
          </ac:spMkLst>
        </pc:spChg>
        <pc:spChg chg="add del mod ord">
          <ac:chgData name="Keennan De Bie" userId="d60df0ed-f818-4158-9399-69d929502d13" providerId="ADAL" clId="{8CA5AE69-627B-1549-A4EC-699E98A7F186}" dt="2025-05-28T13:33:21.430" v="10296" actId="207"/>
          <ac:spMkLst>
            <pc:docMk/>
            <pc:sldMk cId="1742057128" sldId="2146848412"/>
            <ac:spMk id="6" creationId="{02579FD6-C47D-105F-55A8-750623D5644D}"/>
          </ac:spMkLst>
        </pc:spChg>
        <pc:spChg chg="add mod ord">
          <ac:chgData name="Keennan De Bie" userId="d60df0ed-f818-4158-9399-69d929502d13" providerId="ADAL" clId="{8CA5AE69-627B-1549-A4EC-699E98A7F186}" dt="2025-05-28T11:47:31.803" v="9647" actId="700"/>
          <ac:spMkLst>
            <pc:docMk/>
            <pc:sldMk cId="1742057128" sldId="2146848412"/>
            <ac:spMk id="7" creationId="{8665358E-995F-C466-5944-9DFFE86E8DE4}"/>
          </ac:spMkLst>
        </pc:spChg>
        <pc:spChg chg="add mod">
          <ac:chgData name="Keennan De Bie" userId="d60df0ed-f818-4158-9399-69d929502d13" providerId="ADAL" clId="{8CA5AE69-627B-1549-A4EC-699E98A7F186}" dt="2025-05-28T11:26:07.461" v="9351" actId="1076"/>
          <ac:spMkLst>
            <pc:docMk/>
            <pc:sldMk cId="1742057128" sldId="2146848412"/>
            <ac:spMk id="10" creationId="{CD313034-C25C-C19A-109F-1E6DA7C36D18}"/>
          </ac:spMkLst>
        </pc:spChg>
        <pc:spChg chg="add mod ord">
          <ac:chgData name="Keennan De Bie" userId="d60df0ed-f818-4158-9399-69d929502d13" providerId="ADAL" clId="{8CA5AE69-627B-1549-A4EC-699E98A7F186}" dt="2025-05-28T13:33:21.430" v="10296" actId="207"/>
          <ac:spMkLst>
            <pc:docMk/>
            <pc:sldMk cId="1742057128" sldId="2146848412"/>
            <ac:spMk id="14" creationId="{AF89C2B3-8A1C-44C9-C692-7388C087020A}"/>
          </ac:spMkLst>
        </pc:spChg>
        <pc:spChg chg="add mod ord">
          <ac:chgData name="Keennan De Bie" userId="d60df0ed-f818-4158-9399-69d929502d13" providerId="ADAL" clId="{8CA5AE69-627B-1549-A4EC-699E98A7F186}" dt="2025-05-28T11:47:31.803" v="9647" actId="700"/>
          <ac:spMkLst>
            <pc:docMk/>
            <pc:sldMk cId="1742057128" sldId="2146848412"/>
            <ac:spMk id="17" creationId="{551F4AF1-B504-3007-1046-B96ABBBBC7E8}"/>
          </ac:spMkLst>
        </pc:spChg>
        <pc:spChg chg="mod ord">
          <ac:chgData name="Keennan De Bie" userId="d60df0ed-f818-4158-9399-69d929502d13" providerId="ADAL" clId="{8CA5AE69-627B-1549-A4EC-699E98A7F186}" dt="2025-05-28T11:47:31.803" v="9647" actId="700"/>
          <ac:spMkLst>
            <pc:docMk/>
            <pc:sldMk cId="1742057128" sldId="2146848412"/>
            <ac:spMk id="24" creationId="{CBFA46C3-9AF7-2F4A-5CF7-533C9D97E0A9}"/>
          </ac:spMkLst>
        </pc:spChg>
        <pc:spChg chg="mod ord">
          <ac:chgData name="Keennan De Bie" userId="d60df0ed-f818-4158-9399-69d929502d13" providerId="ADAL" clId="{8CA5AE69-627B-1549-A4EC-699E98A7F186}" dt="2025-05-28T13:33:21.430" v="10296" actId="207"/>
          <ac:spMkLst>
            <pc:docMk/>
            <pc:sldMk cId="1742057128" sldId="2146848412"/>
            <ac:spMk id="31" creationId="{2E16C10E-EE21-2814-D3CA-0C324217686B}"/>
          </ac:spMkLst>
        </pc:spChg>
        <pc:picChg chg="add mod">
          <ac:chgData name="Keennan De Bie" userId="d60df0ed-f818-4158-9399-69d929502d13" providerId="ADAL" clId="{8CA5AE69-627B-1549-A4EC-699E98A7F186}" dt="2025-05-28T13:55:39.718" v="10344" actId="14826"/>
          <ac:picMkLst>
            <pc:docMk/>
            <pc:sldMk cId="1742057128" sldId="2146848412"/>
            <ac:picMk id="9" creationId="{CBAC3DF5-43B7-0277-C1A2-94FFAD72E9D8}"/>
          </ac:picMkLst>
        </pc:picChg>
        <pc:picChg chg="add mod">
          <ac:chgData name="Keennan De Bie" userId="d60df0ed-f818-4158-9399-69d929502d13" providerId="ADAL" clId="{8CA5AE69-627B-1549-A4EC-699E98A7F186}" dt="2025-05-28T11:26:15.322" v="9353" actId="1038"/>
          <ac:picMkLst>
            <pc:docMk/>
            <pc:sldMk cId="1742057128" sldId="2146848412"/>
            <ac:picMk id="11" creationId="{35C64E2E-E604-0E2E-7F3C-2FB08290F409}"/>
          </ac:picMkLst>
        </pc:picChg>
        <pc:picChg chg="add mod">
          <ac:chgData name="Keennan De Bie" userId="d60df0ed-f818-4158-9399-69d929502d13" providerId="ADAL" clId="{8CA5AE69-627B-1549-A4EC-699E98A7F186}" dt="2025-05-28T13:55:49.624" v="10345" actId="14826"/>
          <ac:picMkLst>
            <pc:docMk/>
            <pc:sldMk cId="1742057128" sldId="2146848412"/>
            <ac:picMk id="46" creationId="{65AA5AD0-3D3A-EE13-011D-2928FD9C79C7}"/>
          </ac:picMkLst>
        </pc:picChg>
        <pc:picChg chg="add mod">
          <ac:chgData name="Keennan De Bie" userId="d60df0ed-f818-4158-9399-69d929502d13" providerId="ADAL" clId="{8CA5AE69-627B-1549-A4EC-699E98A7F186}" dt="2025-05-28T13:55:57.311" v="10346" actId="14826"/>
          <ac:picMkLst>
            <pc:docMk/>
            <pc:sldMk cId="1742057128" sldId="2146848412"/>
            <ac:picMk id="48" creationId="{328B1906-E9C0-47FA-C353-0D67019F9D5D}"/>
          </ac:picMkLst>
        </pc:picChg>
        <pc:picChg chg="add mod">
          <ac:chgData name="Keennan De Bie" userId="d60df0ed-f818-4158-9399-69d929502d13" providerId="ADAL" clId="{8CA5AE69-627B-1549-A4EC-699E98A7F186}" dt="2025-05-28T13:56:04.289" v="10347" actId="14826"/>
          <ac:picMkLst>
            <pc:docMk/>
            <pc:sldMk cId="1742057128" sldId="2146848412"/>
            <ac:picMk id="50" creationId="{C76BA80A-C695-7C28-9F2B-19B8984BF005}"/>
          </ac:picMkLst>
        </pc:picChg>
      </pc:sldChg>
      <pc:sldChg chg="new del">
        <pc:chgData name="Keennan De Bie" userId="d60df0ed-f818-4158-9399-69d929502d13" providerId="ADAL" clId="{8CA5AE69-627B-1549-A4EC-699E98A7F186}" dt="2025-05-28T09:32:14.607" v="8949" actId="680"/>
        <pc:sldMkLst>
          <pc:docMk/>
          <pc:sldMk cId="2948947757" sldId="2146848412"/>
        </pc:sldMkLst>
      </pc:sldChg>
      <pc:sldChg chg="addSp delSp modSp add mod delAnim modAnim">
        <pc:chgData name="Keennan De Bie" userId="d60df0ed-f818-4158-9399-69d929502d13" providerId="ADAL" clId="{8CA5AE69-627B-1549-A4EC-699E98A7F186}" dt="2025-05-28T13:56:32.071" v="10351" actId="14826"/>
        <pc:sldMkLst>
          <pc:docMk/>
          <pc:sldMk cId="2484614602" sldId="2146848413"/>
        </pc:sldMkLst>
        <pc:spChg chg="mod">
          <ac:chgData name="Keennan De Bie" userId="d60df0ed-f818-4158-9399-69d929502d13" providerId="ADAL" clId="{8CA5AE69-627B-1549-A4EC-699E98A7F186}" dt="2025-05-28T11:57:24.938" v="9806" actId="207"/>
          <ac:spMkLst>
            <pc:docMk/>
            <pc:sldMk cId="2484614602" sldId="2146848413"/>
            <ac:spMk id="6" creationId="{EEFA038D-8BB4-B290-63EE-D122B7A71C8D}"/>
          </ac:spMkLst>
        </pc:spChg>
        <pc:spChg chg="mod">
          <ac:chgData name="Keennan De Bie" userId="d60df0ed-f818-4158-9399-69d929502d13" providerId="ADAL" clId="{8CA5AE69-627B-1549-A4EC-699E98A7F186}" dt="2025-05-28T12:05:47.195" v="9849" actId="12"/>
          <ac:spMkLst>
            <pc:docMk/>
            <pc:sldMk cId="2484614602" sldId="2146848413"/>
            <ac:spMk id="7" creationId="{B4D5FD0B-0D40-1C5B-E336-3A833CE386A0}"/>
          </ac:spMkLst>
        </pc:spChg>
        <pc:spChg chg="mod">
          <ac:chgData name="Keennan De Bie" userId="d60df0ed-f818-4158-9399-69d929502d13" providerId="ADAL" clId="{8CA5AE69-627B-1549-A4EC-699E98A7F186}" dt="2025-05-28T12:12:12.332" v="9869" actId="167"/>
          <ac:spMkLst>
            <pc:docMk/>
            <pc:sldMk cId="2484614602" sldId="2146848413"/>
            <ac:spMk id="10" creationId="{70EB9F0A-8162-C88B-0089-55B1BE1D98E3}"/>
          </ac:spMkLst>
        </pc:spChg>
        <pc:spChg chg="mod">
          <ac:chgData name="Keennan De Bie" userId="d60df0ed-f818-4158-9399-69d929502d13" providerId="ADAL" clId="{8CA5AE69-627B-1549-A4EC-699E98A7F186}" dt="2025-05-28T11:57:24.938" v="9806" actId="207"/>
          <ac:spMkLst>
            <pc:docMk/>
            <pc:sldMk cId="2484614602" sldId="2146848413"/>
            <ac:spMk id="14" creationId="{02C08038-1AD2-1BE0-0D46-D61ECF885575}"/>
          </ac:spMkLst>
        </pc:spChg>
        <pc:spChg chg="mod">
          <ac:chgData name="Keennan De Bie" userId="d60df0ed-f818-4158-9399-69d929502d13" providerId="ADAL" clId="{8CA5AE69-627B-1549-A4EC-699E98A7F186}" dt="2025-05-28T11:53:10.599" v="9754" actId="20577"/>
          <ac:spMkLst>
            <pc:docMk/>
            <pc:sldMk cId="2484614602" sldId="2146848413"/>
            <ac:spMk id="17" creationId="{E393C24A-8D1B-B4E4-9C39-618951762983}"/>
          </ac:spMkLst>
        </pc:spChg>
        <pc:spChg chg="mod">
          <ac:chgData name="Keennan De Bie" userId="d60df0ed-f818-4158-9399-69d929502d13" providerId="ADAL" clId="{8CA5AE69-627B-1549-A4EC-699E98A7F186}" dt="2025-05-28T11:57:24.938" v="9806" actId="207"/>
          <ac:spMkLst>
            <pc:docMk/>
            <pc:sldMk cId="2484614602" sldId="2146848413"/>
            <ac:spMk id="31" creationId="{755D82F7-86BD-D66F-91EC-CD0CFDAFA31B}"/>
          </ac:spMkLst>
        </pc:spChg>
        <pc:picChg chg="add mod">
          <ac:chgData name="Keennan De Bie" userId="d60df0ed-f818-4158-9399-69d929502d13" providerId="ADAL" clId="{8CA5AE69-627B-1549-A4EC-699E98A7F186}" dt="2025-05-28T13:56:18.751" v="10349" actId="14826"/>
          <ac:picMkLst>
            <pc:docMk/>
            <pc:sldMk cId="2484614602" sldId="2146848413"/>
            <ac:picMk id="27" creationId="{C98B0BA6-EB58-8ED5-39EB-E8904D00B0D9}"/>
          </ac:picMkLst>
        </pc:picChg>
        <pc:picChg chg="add mod">
          <ac:chgData name="Keennan De Bie" userId="d60df0ed-f818-4158-9399-69d929502d13" providerId="ADAL" clId="{8CA5AE69-627B-1549-A4EC-699E98A7F186}" dt="2025-05-28T13:56:25.880" v="10350" actId="14826"/>
          <ac:picMkLst>
            <pc:docMk/>
            <pc:sldMk cId="2484614602" sldId="2146848413"/>
            <ac:picMk id="29" creationId="{D5FA07AE-4F39-D4FB-801A-8B3E8B9ACE13}"/>
          </ac:picMkLst>
        </pc:picChg>
        <pc:picChg chg="add mod">
          <ac:chgData name="Keennan De Bie" userId="d60df0ed-f818-4158-9399-69d929502d13" providerId="ADAL" clId="{8CA5AE69-627B-1549-A4EC-699E98A7F186}" dt="2025-05-28T13:56:32.071" v="10351" actId="14826"/>
          <ac:picMkLst>
            <pc:docMk/>
            <pc:sldMk cId="2484614602" sldId="2146848413"/>
            <ac:picMk id="32" creationId="{D7EFA9FA-11FC-77ED-5E52-93C4103AAA67}"/>
          </ac:picMkLst>
        </pc:picChg>
        <pc:picChg chg="add mod">
          <ac:chgData name="Keennan De Bie" userId="d60df0ed-f818-4158-9399-69d929502d13" providerId="ADAL" clId="{8CA5AE69-627B-1549-A4EC-699E98A7F186}" dt="2025-05-28T13:56:12.311" v="10348" actId="14826"/>
          <ac:picMkLst>
            <pc:docMk/>
            <pc:sldMk cId="2484614602" sldId="2146848413"/>
            <ac:picMk id="36" creationId="{44BFD80A-C57A-07A1-3CD9-172B35AE5988}"/>
          </ac:picMkLst>
        </pc:picChg>
      </pc:sldChg>
      <pc:sldChg chg="add del">
        <pc:chgData name="Keennan De Bie" userId="d60df0ed-f818-4158-9399-69d929502d13" providerId="ADAL" clId="{8CA5AE69-627B-1549-A4EC-699E98A7F186}" dt="2025-05-28T11:52:20.487" v="9737" actId="2696"/>
        <pc:sldMkLst>
          <pc:docMk/>
          <pc:sldMk cId="3451665453" sldId="2146848413"/>
        </pc:sldMkLst>
      </pc:sldChg>
      <pc:sldChg chg="addSp delSp modSp add mod delAnim modAnim">
        <pc:chgData name="Keennan De Bie" userId="d60df0ed-f818-4158-9399-69d929502d13" providerId="ADAL" clId="{8CA5AE69-627B-1549-A4EC-699E98A7F186}" dt="2025-05-28T13:57:29.346" v="10358" actId="14826"/>
        <pc:sldMkLst>
          <pc:docMk/>
          <pc:sldMk cId="3094759814" sldId="2146848414"/>
        </pc:sldMkLst>
        <pc:spChg chg="mod">
          <ac:chgData name="Keennan De Bie" userId="d60df0ed-f818-4158-9399-69d929502d13" providerId="ADAL" clId="{8CA5AE69-627B-1549-A4EC-699E98A7F186}" dt="2025-05-28T12:15:54.529" v="9915" actId="20577"/>
          <ac:spMkLst>
            <pc:docMk/>
            <pc:sldMk cId="3094759814" sldId="2146848414"/>
            <ac:spMk id="6" creationId="{AE342C27-8E79-919A-2EEC-70152C18F830}"/>
          </ac:spMkLst>
        </pc:spChg>
        <pc:spChg chg="mod">
          <ac:chgData name="Keennan De Bie" userId="d60df0ed-f818-4158-9399-69d929502d13" providerId="ADAL" clId="{8CA5AE69-627B-1549-A4EC-699E98A7F186}" dt="2025-05-28T12:13:49.075" v="9885"/>
          <ac:spMkLst>
            <pc:docMk/>
            <pc:sldMk cId="3094759814" sldId="2146848414"/>
            <ac:spMk id="7" creationId="{BDCDFF0D-6F1F-7D93-D015-D8410C62168F}"/>
          </ac:spMkLst>
        </pc:spChg>
        <pc:spChg chg="mod">
          <ac:chgData name="Keennan De Bie" userId="d60df0ed-f818-4158-9399-69d929502d13" providerId="ADAL" clId="{8CA5AE69-627B-1549-A4EC-699E98A7F186}" dt="2025-05-28T12:13:07.668" v="9874" actId="167"/>
          <ac:spMkLst>
            <pc:docMk/>
            <pc:sldMk cId="3094759814" sldId="2146848414"/>
            <ac:spMk id="10" creationId="{67D42919-17A6-E20E-8681-4FD562239CA7}"/>
          </ac:spMkLst>
        </pc:spChg>
        <pc:spChg chg="mod">
          <ac:chgData name="Keennan De Bie" userId="d60df0ed-f818-4158-9399-69d929502d13" providerId="ADAL" clId="{8CA5AE69-627B-1549-A4EC-699E98A7F186}" dt="2025-05-28T12:16:14.680" v="9919" actId="207"/>
          <ac:spMkLst>
            <pc:docMk/>
            <pc:sldMk cId="3094759814" sldId="2146848414"/>
            <ac:spMk id="14" creationId="{218421D1-7973-F462-B5C1-61CBAEEA1BEC}"/>
          </ac:spMkLst>
        </pc:spChg>
        <pc:spChg chg="mod">
          <ac:chgData name="Keennan De Bie" userId="d60df0ed-f818-4158-9399-69d929502d13" providerId="ADAL" clId="{8CA5AE69-627B-1549-A4EC-699E98A7F186}" dt="2025-05-28T12:07:10.625" v="9864" actId="20577"/>
          <ac:spMkLst>
            <pc:docMk/>
            <pc:sldMk cId="3094759814" sldId="2146848414"/>
            <ac:spMk id="17" creationId="{21AC1433-DE0D-C5AF-37E2-E72052B9708C}"/>
          </ac:spMkLst>
        </pc:spChg>
        <pc:spChg chg="mod">
          <ac:chgData name="Keennan De Bie" userId="d60df0ed-f818-4158-9399-69d929502d13" providerId="ADAL" clId="{8CA5AE69-627B-1549-A4EC-699E98A7F186}" dt="2025-05-28T12:16:09.447" v="9918" actId="14100"/>
          <ac:spMkLst>
            <pc:docMk/>
            <pc:sldMk cId="3094759814" sldId="2146848414"/>
            <ac:spMk id="31" creationId="{C9FE87DD-28B3-C68E-BE12-CFA0C4BD6E04}"/>
          </ac:spMkLst>
        </pc:spChg>
        <pc:picChg chg="add mod modCrop">
          <ac:chgData name="Keennan De Bie" userId="d60df0ed-f818-4158-9399-69d929502d13" providerId="ADAL" clId="{8CA5AE69-627B-1549-A4EC-699E98A7F186}" dt="2025-05-28T13:56:54.981" v="10353" actId="18131"/>
          <ac:picMkLst>
            <pc:docMk/>
            <pc:sldMk cId="3094759814" sldId="2146848414"/>
            <ac:picMk id="20" creationId="{F4AB896A-09D4-F9B4-1CC4-8C547DECD60D}"/>
          </ac:picMkLst>
        </pc:picChg>
        <pc:picChg chg="add mod modCrop">
          <ac:chgData name="Keennan De Bie" userId="d60df0ed-f818-4158-9399-69d929502d13" providerId="ADAL" clId="{8CA5AE69-627B-1549-A4EC-699E98A7F186}" dt="2025-05-28T13:57:09.385" v="10355" actId="18131"/>
          <ac:picMkLst>
            <pc:docMk/>
            <pc:sldMk cId="3094759814" sldId="2146848414"/>
            <ac:picMk id="22" creationId="{E2E23D73-0981-2A48-C3F4-DDF201EF24D7}"/>
          </ac:picMkLst>
        </pc:picChg>
        <pc:picChg chg="add mod modCrop">
          <ac:chgData name="Keennan De Bie" userId="d60df0ed-f818-4158-9399-69d929502d13" providerId="ADAL" clId="{8CA5AE69-627B-1549-A4EC-699E98A7F186}" dt="2025-05-28T13:57:21.919" v="10357" actId="18131"/>
          <ac:picMkLst>
            <pc:docMk/>
            <pc:sldMk cId="3094759814" sldId="2146848414"/>
            <ac:picMk id="25" creationId="{CE7EEEB3-BF3F-3EEE-121D-3F622821A3DD}"/>
          </ac:picMkLst>
        </pc:picChg>
        <pc:picChg chg="add mod">
          <ac:chgData name="Keennan De Bie" userId="d60df0ed-f818-4158-9399-69d929502d13" providerId="ADAL" clId="{8CA5AE69-627B-1549-A4EC-699E98A7F186}" dt="2025-05-28T13:57:29.346" v="10358" actId="14826"/>
          <ac:picMkLst>
            <pc:docMk/>
            <pc:sldMk cId="3094759814" sldId="2146848414"/>
            <ac:picMk id="28" creationId="{2B7C32D1-019D-3C39-22CF-3F3D87BA780F}"/>
          </ac:picMkLst>
        </pc:picChg>
      </pc:sldChg>
      <pc:sldChg chg="addSp delSp modSp add mod modAnim">
        <pc:chgData name="Keennan De Bie" userId="d60df0ed-f818-4158-9399-69d929502d13" providerId="ADAL" clId="{8CA5AE69-627B-1549-A4EC-699E98A7F186}" dt="2025-05-28T13:58:10.427" v="10363" actId="14826"/>
        <pc:sldMkLst>
          <pc:docMk/>
          <pc:sldMk cId="4110456316" sldId="2146848415"/>
        </pc:sldMkLst>
        <pc:spChg chg="mod">
          <ac:chgData name="Keennan De Bie" userId="d60df0ed-f818-4158-9399-69d929502d13" providerId="ADAL" clId="{8CA5AE69-627B-1549-A4EC-699E98A7F186}" dt="2025-05-28T13:33:16.131" v="10295" actId="207"/>
          <ac:spMkLst>
            <pc:docMk/>
            <pc:sldMk cId="4110456316" sldId="2146848415"/>
            <ac:spMk id="6" creationId="{47FD7795-3D4C-F73C-8E9F-83E1425A2D0A}"/>
          </ac:spMkLst>
        </pc:spChg>
        <pc:spChg chg="mod">
          <ac:chgData name="Keennan De Bie" userId="d60df0ed-f818-4158-9399-69d929502d13" providerId="ADAL" clId="{8CA5AE69-627B-1549-A4EC-699E98A7F186}" dt="2025-05-28T12:55:21.461" v="10040"/>
          <ac:spMkLst>
            <pc:docMk/>
            <pc:sldMk cId="4110456316" sldId="2146848415"/>
            <ac:spMk id="7" creationId="{A75CE57D-3356-769A-255A-1D69CC5092C7}"/>
          </ac:spMkLst>
        </pc:spChg>
        <pc:spChg chg="mod">
          <ac:chgData name="Keennan De Bie" userId="d60df0ed-f818-4158-9399-69d929502d13" providerId="ADAL" clId="{8CA5AE69-627B-1549-A4EC-699E98A7F186}" dt="2025-05-28T12:53:15.107" v="10014" actId="207"/>
          <ac:spMkLst>
            <pc:docMk/>
            <pc:sldMk cId="4110456316" sldId="2146848415"/>
            <ac:spMk id="10" creationId="{C880FEEA-61DF-F62C-F82D-EB2382FC04F4}"/>
          </ac:spMkLst>
        </pc:spChg>
        <pc:spChg chg="mod">
          <ac:chgData name="Keennan De Bie" userId="d60df0ed-f818-4158-9399-69d929502d13" providerId="ADAL" clId="{8CA5AE69-627B-1549-A4EC-699E98A7F186}" dt="2025-05-28T13:33:16.131" v="10295" actId="207"/>
          <ac:spMkLst>
            <pc:docMk/>
            <pc:sldMk cId="4110456316" sldId="2146848415"/>
            <ac:spMk id="14" creationId="{682C7AA3-092E-0C42-BEF1-FAB0CD8FF1A0}"/>
          </ac:spMkLst>
        </pc:spChg>
        <pc:spChg chg="mod">
          <ac:chgData name="Keennan De Bie" userId="d60df0ed-f818-4158-9399-69d929502d13" providerId="ADAL" clId="{8CA5AE69-627B-1549-A4EC-699E98A7F186}" dt="2025-05-28T12:48:17.436" v="9979" actId="14100"/>
          <ac:spMkLst>
            <pc:docMk/>
            <pc:sldMk cId="4110456316" sldId="2146848415"/>
            <ac:spMk id="17" creationId="{4A9CA2B3-D6AC-D71C-03E5-452591A8E5AD}"/>
          </ac:spMkLst>
        </pc:spChg>
        <pc:spChg chg="mod">
          <ac:chgData name="Keennan De Bie" userId="d60df0ed-f818-4158-9399-69d929502d13" providerId="ADAL" clId="{8CA5AE69-627B-1549-A4EC-699E98A7F186}" dt="2025-05-28T13:33:16.131" v="10295" actId="207"/>
          <ac:spMkLst>
            <pc:docMk/>
            <pc:sldMk cId="4110456316" sldId="2146848415"/>
            <ac:spMk id="31" creationId="{C1129A64-0417-98FB-7B3C-D7FABD4225BC}"/>
          </ac:spMkLst>
        </pc:spChg>
        <pc:picChg chg="add mod">
          <ac:chgData name="Keennan De Bie" userId="d60df0ed-f818-4158-9399-69d929502d13" providerId="ADAL" clId="{8CA5AE69-627B-1549-A4EC-699E98A7F186}" dt="2025-05-28T13:57:40.146" v="10359" actId="14826"/>
          <ac:picMkLst>
            <pc:docMk/>
            <pc:sldMk cId="4110456316" sldId="2146848415"/>
            <ac:picMk id="19" creationId="{72171961-E7C5-2939-C98D-1A828B36F048}"/>
          </ac:picMkLst>
        </pc:picChg>
        <pc:picChg chg="add mod modCrop">
          <ac:chgData name="Keennan De Bie" userId="d60df0ed-f818-4158-9399-69d929502d13" providerId="ADAL" clId="{8CA5AE69-627B-1549-A4EC-699E98A7F186}" dt="2025-05-28T13:57:47.500" v="10360" actId="14826"/>
          <ac:picMkLst>
            <pc:docMk/>
            <pc:sldMk cId="4110456316" sldId="2146848415"/>
            <ac:picMk id="23" creationId="{1271A904-0C1F-769C-10C9-1237EA5FA3DF}"/>
          </ac:picMkLst>
        </pc:picChg>
        <pc:picChg chg="add mod modCrop">
          <ac:chgData name="Keennan De Bie" userId="d60df0ed-f818-4158-9399-69d929502d13" providerId="ADAL" clId="{8CA5AE69-627B-1549-A4EC-699E98A7F186}" dt="2025-05-28T13:57:59.285" v="10362" actId="18131"/>
          <ac:picMkLst>
            <pc:docMk/>
            <pc:sldMk cId="4110456316" sldId="2146848415"/>
            <ac:picMk id="27" creationId="{1B211BE7-F99B-E6A6-9CB6-63C510BB2B85}"/>
          </ac:picMkLst>
        </pc:picChg>
        <pc:picChg chg="add mod">
          <ac:chgData name="Keennan De Bie" userId="d60df0ed-f818-4158-9399-69d929502d13" providerId="ADAL" clId="{8CA5AE69-627B-1549-A4EC-699E98A7F186}" dt="2025-05-28T13:58:10.427" v="10363" actId="14826"/>
          <ac:picMkLst>
            <pc:docMk/>
            <pc:sldMk cId="4110456316" sldId="2146848415"/>
            <ac:picMk id="30" creationId="{4678DBA2-E98A-9E0E-E0E2-3F3F949FFBE4}"/>
          </ac:picMkLst>
        </pc:picChg>
      </pc:sldChg>
      <pc:sldChg chg="addSp delSp modSp add mod delAnim modAnim">
        <pc:chgData name="Keennan De Bie" userId="d60df0ed-f818-4158-9399-69d929502d13" providerId="ADAL" clId="{8CA5AE69-627B-1549-A4EC-699E98A7F186}" dt="2025-05-28T13:33:43.563" v="10301" actId="208"/>
        <pc:sldMkLst>
          <pc:docMk/>
          <pc:sldMk cId="3052491423" sldId="2146848416"/>
        </pc:sldMkLst>
        <pc:spChg chg="mod">
          <ac:chgData name="Keennan De Bie" userId="d60df0ed-f818-4158-9399-69d929502d13" providerId="ADAL" clId="{8CA5AE69-627B-1549-A4EC-699E98A7F186}" dt="2025-05-28T13:33:11.952" v="10294" actId="207"/>
          <ac:spMkLst>
            <pc:docMk/>
            <pc:sldMk cId="3052491423" sldId="2146848416"/>
            <ac:spMk id="6" creationId="{C5F847B4-CF92-152D-7DCA-83DFACE58FCB}"/>
          </ac:spMkLst>
        </pc:spChg>
        <pc:spChg chg="mod">
          <ac:chgData name="Keennan De Bie" userId="d60df0ed-f818-4158-9399-69d929502d13" providerId="ADAL" clId="{8CA5AE69-627B-1549-A4EC-699E98A7F186}" dt="2025-05-28T13:16:07.006" v="10105" actId="27636"/>
          <ac:spMkLst>
            <pc:docMk/>
            <pc:sldMk cId="3052491423" sldId="2146848416"/>
            <ac:spMk id="7" creationId="{01F08003-70D2-1897-ED3F-B5B9B061B441}"/>
          </ac:spMkLst>
        </pc:spChg>
        <pc:spChg chg="mod">
          <ac:chgData name="Keennan De Bie" userId="d60df0ed-f818-4158-9399-69d929502d13" providerId="ADAL" clId="{8CA5AE69-627B-1549-A4EC-699E98A7F186}" dt="2025-05-28T13:10:56.882" v="10057" actId="207"/>
          <ac:spMkLst>
            <pc:docMk/>
            <pc:sldMk cId="3052491423" sldId="2146848416"/>
            <ac:spMk id="10" creationId="{44802FFF-A283-6681-B383-2F6A897B8F63}"/>
          </ac:spMkLst>
        </pc:spChg>
        <pc:spChg chg="mod">
          <ac:chgData name="Keennan De Bie" userId="d60df0ed-f818-4158-9399-69d929502d13" providerId="ADAL" clId="{8CA5AE69-627B-1549-A4EC-699E98A7F186}" dt="2025-05-28T13:33:11.952" v="10294" actId="207"/>
          <ac:spMkLst>
            <pc:docMk/>
            <pc:sldMk cId="3052491423" sldId="2146848416"/>
            <ac:spMk id="14" creationId="{1D52435C-F679-CA21-1912-D6D9B8344F10}"/>
          </ac:spMkLst>
        </pc:spChg>
        <pc:spChg chg="mod">
          <ac:chgData name="Keennan De Bie" userId="d60df0ed-f818-4158-9399-69d929502d13" providerId="ADAL" clId="{8CA5AE69-627B-1549-A4EC-699E98A7F186}" dt="2025-05-28T13:07:47.804" v="10056" actId="20577"/>
          <ac:spMkLst>
            <pc:docMk/>
            <pc:sldMk cId="3052491423" sldId="2146848416"/>
            <ac:spMk id="17" creationId="{09878732-E02F-43EC-39ED-3972B9395A24}"/>
          </ac:spMkLst>
        </pc:spChg>
        <pc:spChg chg="mod">
          <ac:chgData name="Keennan De Bie" userId="d60df0ed-f818-4158-9399-69d929502d13" providerId="ADAL" clId="{8CA5AE69-627B-1549-A4EC-699E98A7F186}" dt="2025-05-28T13:33:11.952" v="10294" actId="207"/>
          <ac:spMkLst>
            <pc:docMk/>
            <pc:sldMk cId="3052491423" sldId="2146848416"/>
            <ac:spMk id="31" creationId="{74D7B0C7-DD2D-FB62-44F0-D94E44119C5C}"/>
          </ac:spMkLst>
        </pc:spChg>
        <pc:picChg chg="add mod modCrop">
          <ac:chgData name="Keennan De Bie" userId="d60df0ed-f818-4158-9399-69d929502d13" providerId="ADAL" clId="{8CA5AE69-627B-1549-A4EC-699E98A7F186}" dt="2025-05-28T13:13:15.331" v="10062" actId="18131"/>
          <ac:picMkLst>
            <pc:docMk/>
            <pc:sldMk cId="3052491423" sldId="2146848416"/>
            <ac:picMk id="20" creationId="{C8C48C4A-4D0E-AFA6-1331-95A635BF8C81}"/>
          </ac:picMkLst>
        </pc:picChg>
        <pc:picChg chg="add mod">
          <ac:chgData name="Keennan De Bie" userId="d60df0ed-f818-4158-9399-69d929502d13" providerId="ADAL" clId="{8CA5AE69-627B-1549-A4EC-699E98A7F186}" dt="2025-05-28T13:33:43.563" v="10301" actId="208"/>
          <ac:picMkLst>
            <pc:docMk/>
            <pc:sldMk cId="3052491423" sldId="2146848416"/>
            <ac:picMk id="22" creationId="{5933BEEC-A630-3BF0-1E71-21F761FD8781}"/>
          </ac:picMkLst>
        </pc:picChg>
        <pc:picChg chg="add mod modCrop">
          <ac:chgData name="Keennan De Bie" userId="d60df0ed-f818-4158-9399-69d929502d13" providerId="ADAL" clId="{8CA5AE69-627B-1549-A4EC-699E98A7F186}" dt="2025-05-28T13:33:43.563" v="10301" actId="208"/>
          <ac:picMkLst>
            <pc:docMk/>
            <pc:sldMk cId="3052491423" sldId="2146848416"/>
            <ac:picMk id="26" creationId="{86B60D40-F521-55CD-5DD1-A2D4D40E5901}"/>
          </ac:picMkLst>
        </pc:picChg>
        <pc:picChg chg="add mod modCrop">
          <ac:chgData name="Keennan De Bie" userId="d60df0ed-f818-4158-9399-69d929502d13" providerId="ADAL" clId="{8CA5AE69-627B-1549-A4EC-699E98A7F186}" dt="2025-05-28T13:33:43.563" v="10301" actId="208"/>
          <ac:picMkLst>
            <pc:docMk/>
            <pc:sldMk cId="3052491423" sldId="2146848416"/>
            <ac:picMk id="29" creationId="{50D5A0AA-35A2-210B-2F70-4CD1A108D314}"/>
          </ac:picMkLst>
        </pc:picChg>
      </pc:sldChg>
      <pc:sldChg chg="addSp delSp modSp add mod modAnim">
        <pc:chgData name="Keennan De Bie" userId="d60df0ed-f818-4158-9399-69d929502d13" providerId="ADAL" clId="{8CA5AE69-627B-1549-A4EC-699E98A7F186}" dt="2025-05-28T13:33:47.016" v="10302" actId="208"/>
        <pc:sldMkLst>
          <pc:docMk/>
          <pc:sldMk cId="309434663" sldId="2146848417"/>
        </pc:sldMkLst>
        <pc:spChg chg="mod">
          <ac:chgData name="Keennan De Bie" userId="d60df0ed-f818-4158-9399-69d929502d13" providerId="ADAL" clId="{8CA5AE69-627B-1549-A4EC-699E98A7F186}" dt="2025-05-28T13:33:08.543" v="10293" actId="207"/>
          <ac:spMkLst>
            <pc:docMk/>
            <pc:sldMk cId="309434663" sldId="2146848417"/>
            <ac:spMk id="6" creationId="{36DCB737-4B6E-B9E9-625A-A3E1AEBFBF69}"/>
          </ac:spMkLst>
        </pc:spChg>
        <pc:spChg chg="mod">
          <ac:chgData name="Keennan De Bie" userId="d60df0ed-f818-4158-9399-69d929502d13" providerId="ADAL" clId="{8CA5AE69-627B-1549-A4EC-699E98A7F186}" dt="2025-05-28T13:21:51.770" v="10154" actId="27636"/>
          <ac:spMkLst>
            <pc:docMk/>
            <pc:sldMk cId="309434663" sldId="2146848417"/>
            <ac:spMk id="7" creationId="{83E608DA-AFEB-FC56-2EDA-4FF6834AA56A}"/>
          </ac:spMkLst>
        </pc:spChg>
        <pc:spChg chg="mod">
          <ac:chgData name="Keennan De Bie" userId="d60df0ed-f818-4158-9399-69d929502d13" providerId="ADAL" clId="{8CA5AE69-627B-1549-A4EC-699E98A7F186}" dt="2025-05-28T13:21:57.650" v="10155" actId="207"/>
          <ac:spMkLst>
            <pc:docMk/>
            <pc:sldMk cId="309434663" sldId="2146848417"/>
            <ac:spMk id="10" creationId="{88068E94-68D6-0A4D-AAD4-84C64EE65CAA}"/>
          </ac:spMkLst>
        </pc:spChg>
        <pc:spChg chg="mod">
          <ac:chgData name="Keennan De Bie" userId="d60df0ed-f818-4158-9399-69d929502d13" providerId="ADAL" clId="{8CA5AE69-627B-1549-A4EC-699E98A7F186}" dt="2025-05-28T13:33:08.543" v="10293" actId="207"/>
          <ac:spMkLst>
            <pc:docMk/>
            <pc:sldMk cId="309434663" sldId="2146848417"/>
            <ac:spMk id="14" creationId="{23C3B31B-CAD8-6E62-E820-080982D9DE5C}"/>
          </ac:spMkLst>
        </pc:spChg>
        <pc:spChg chg="mod">
          <ac:chgData name="Keennan De Bie" userId="d60df0ed-f818-4158-9399-69d929502d13" providerId="ADAL" clId="{8CA5AE69-627B-1549-A4EC-699E98A7F186}" dt="2025-05-28T13:21:26.047" v="10140" actId="20577"/>
          <ac:spMkLst>
            <pc:docMk/>
            <pc:sldMk cId="309434663" sldId="2146848417"/>
            <ac:spMk id="17" creationId="{E1F0C312-CC46-036A-B544-B2C90B2D31C9}"/>
          </ac:spMkLst>
        </pc:spChg>
        <pc:spChg chg="mod">
          <ac:chgData name="Keennan De Bie" userId="d60df0ed-f818-4158-9399-69d929502d13" providerId="ADAL" clId="{8CA5AE69-627B-1549-A4EC-699E98A7F186}" dt="2025-05-28T13:33:08.543" v="10293" actId="207"/>
          <ac:spMkLst>
            <pc:docMk/>
            <pc:sldMk cId="309434663" sldId="2146848417"/>
            <ac:spMk id="31" creationId="{4FBE1D14-27C7-F420-ADCE-E99B3A573D88}"/>
          </ac:spMkLst>
        </pc:spChg>
        <pc:picChg chg="add mod">
          <ac:chgData name="Keennan De Bie" userId="d60df0ed-f818-4158-9399-69d929502d13" providerId="ADAL" clId="{8CA5AE69-627B-1549-A4EC-699E98A7F186}" dt="2025-05-28T13:21:21.949" v="10127" actId="167"/>
          <ac:picMkLst>
            <pc:docMk/>
            <pc:sldMk cId="309434663" sldId="2146848417"/>
            <ac:picMk id="23" creationId="{3B9F48A1-FE37-E0C6-9C9F-32F358233FCD}"/>
          </ac:picMkLst>
        </pc:picChg>
        <pc:picChg chg="add mod modCrop">
          <ac:chgData name="Keennan De Bie" userId="d60df0ed-f818-4158-9399-69d929502d13" providerId="ADAL" clId="{8CA5AE69-627B-1549-A4EC-699E98A7F186}" dt="2025-05-28T13:33:47.016" v="10302" actId="208"/>
          <ac:picMkLst>
            <pc:docMk/>
            <pc:sldMk cId="309434663" sldId="2146848417"/>
            <ac:picMk id="27" creationId="{55EFFDC0-8ECE-9A24-C10F-BC4F9CA268A7}"/>
          </ac:picMkLst>
        </pc:picChg>
        <pc:picChg chg="add mod modCrop">
          <ac:chgData name="Keennan De Bie" userId="d60df0ed-f818-4158-9399-69d929502d13" providerId="ADAL" clId="{8CA5AE69-627B-1549-A4EC-699E98A7F186}" dt="2025-05-28T13:33:47.016" v="10302" actId="208"/>
          <ac:picMkLst>
            <pc:docMk/>
            <pc:sldMk cId="309434663" sldId="2146848417"/>
            <ac:picMk id="30" creationId="{BBB1D0EB-5894-B28A-487B-DADC28BF3B4B}"/>
          </ac:picMkLst>
        </pc:picChg>
        <pc:picChg chg="add mod modCrop">
          <ac:chgData name="Keennan De Bie" userId="d60df0ed-f818-4158-9399-69d929502d13" providerId="ADAL" clId="{8CA5AE69-627B-1549-A4EC-699E98A7F186}" dt="2025-05-28T13:33:47.016" v="10302" actId="208"/>
          <ac:picMkLst>
            <pc:docMk/>
            <pc:sldMk cId="309434663" sldId="2146848417"/>
            <ac:picMk id="33" creationId="{DD48C9B9-AE6C-8348-2B92-C7F263DAEAB7}"/>
          </ac:picMkLst>
        </pc:picChg>
      </pc:sldChg>
      <pc:sldChg chg="addSp delSp modSp add mod delAnim modAnim">
        <pc:chgData name="Keennan De Bie" userId="d60df0ed-f818-4158-9399-69d929502d13" providerId="ADAL" clId="{8CA5AE69-627B-1549-A4EC-699E98A7F186}" dt="2025-05-28T13:34:02.519" v="10314"/>
        <pc:sldMkLst>
          <pc:docMk/>
          <pc:sldMk cId="2775198993" sldId="2146848418"/>
        </pc:sldMkLst>
        <pc:spChg chg="mod">
          <ac:chgData name="Keennan De Bie" userId="d60df0ed-f818-4158-9399-69d929502d13" providerId="ADAL" clId="{8CA5AE69-627B-1549-A4EC-699E98A7F186}" dt="2025-05-28T13:33:03.129" v="10292" actId="207"/>
          <ac:spMkLst>
            <pc:docMk/>
            <pc:sldMk cId="2775198993" sldId="2146848418"/>
            <ac:spMk id="6" creationId="{569AFCB0-59D5-CE63-81EA-F53687B9EC16}"/>
          </ac:spMkLst>
        </pc:spChg>
        <pc:spChg chg="mod">
          <ac:chgData name="Keennan De Bie" userId="d60df0ed-f818-4158-9399-69d929502d13" providerId="ADAL" clId="{8CA5AE69-627B-1549-A4EC-699E98A7F186}" dt="2025-05-28T13:29:34.138" v="10241"/>
          <ac:spMkLst>
            <pc:docMk/>
            <pc:sldMk cId="2775198993" sldId="2146848418"/>
            <ac:spMk id="7" creationId="{C8B6CD1B-A38D-4EE3-BE46-16A970623915}"/>
          </ac:spMkLst>
        </pc:spChg>
        <pc:spChg chg="mod">
          <ac:chgData name="Keennan De Bie" userId="d60df0ed-f818-4158-9399-69d929502d13" providerId="ADAL" clId="{8CA5AE69-627B-1549-A4EC-699E98A7F186}" dt="2025-05-28T13:31:44.159" v="10272" actId="207"/>
          <ac:spMkLst>
            <pc:docMk/>
            <pc:sldMk cId="2775198993" sldId="2146848418"/>
            <ac:spMk id="10" creationId="{7C1FCE81-CE21-8EFA-878D-13655068C5C7}"/>
          </ac:spMkLst>
        </pc:spChg>
        <pc:spChg chg="mod">
          <ac:chgData name="Keennan De Bie" userId="d60df0ed-f818-4158-9399-69d929502d13" providerId="ADAL" clId="{8CA5AE69-627B-1549-A4EC-699E98A7F186}" dt="2025-05-28T13:33:03.129" v="10292" actId="207"/>
          <ac:spMkLst>
            <pc:docMk/>
            <pc:sldMk cId="2775198993" sldId="2146848418"/>
            <ac:spMk id="14" creationId="{DF52DE44-998B-C7C2-4F86-63CC9336CC2C}"/>
          </ac:spMkLst>
        </pc:spChg>
        <pc:spChg chg="mod">
          <ac:chgData name="Keennan De Bie" userId="d60df0ed-f818-4158-9399-69d929502d13" providerId="ADAL" clId="{8CA5AE69-627B-1549-A4EC-699E98A7F186}" dt="2025-05-28T13:32:05.657" v="10277" actId="1076"/>
          <ac:spMkLst>
            <pc:docMk/>
            <pc:sldMk cId="2775198993" sldId="2146848418"/>
            <ac:spMk id="17" creationId="{9928C5EF-28F5-1ACC-9A45-080F748DE48F}"/>
          </ac:spMkLst>
        </pc:spChg>
        <pc:spChg chg="mod">
          <ac:chgData name="Keennan De Bie" userId="d60df0ed-f818-4158-9399-69d929502d13" providerId="ADAL" clId="{8CA5AE69-627B-1549-A4EC-699E98A7F186}" dt="2025-05-28T13:33:03.129" v="10292" actId="207"/>
          <ac:spMkLst>
            <pc:docMk/>
            <pc:sldMk cId="2775198993" sldId="2146848418"/>
            <ac:spMk id="31" creationId="{E3DC946B-65C9-2420-A15E-B9F4987B94FA}"/>
          </ac:spMkLst>
        </pc:spChg>
        <pc:picChg chg="add mod modCrop">
          <ac:chgData name="Keennan De Bie" userId="d60df0ed-f818-4158-9399-69d929502d13" providerId="ADAL" clId="{8CA5AE69-627B-1549-A4EC-699E98A7F186}" dt="2025-05-28T13:30:38.460" v="10257" actId="18131"/>
          <ac:picMkLst>
            <pc:docMk/>
            <pc:sldMk cId="2775198993" sldId="2146848418"/>
            <ac:picMk id="19" creationId="{3FBA554E-4994-E710-82B4-5762AF334078}"/>
          </ac:picMkLst>
        </pc:picChg>
        <pc:picChg chg="add mod modCrop">
          <ac:chgData name="Keennan De Bie" userId="d60df0ed-f818-4158-9399-69d929502d13" providerId="ADAL" clId="{8CA5AE69-627B-1549-A4EC-699E98A7F186}" dt="2025-05-28T13:31:03.999" v="10263" actId="18131"/>
          <ac:picMkLst>
            <pc:docMk/>
            <pc:sldMk cId="2775198993" sldId="2146848418"/>
            <ac:picMk id="21" creationId="{379C0BD4-FE8D-C279-B5FD-50F47DCF955C}"/>
          </ac:picMkLst>
        </pc:picChg>
        <pc:picChg chg="add mod modCrop">
          <ac:chgData name="Keennan De Bie" userId="d60df0ed-f818-4158-9399-69d929502d13" providerId="ADAL" clId="{8CA5AE69-627B-1549-A4EC-699E98A7F186}" dt="2025-05-28T13:31:20.961" v="10267" actId="18131"/>
          <ac:picMkLst>
            <pc:docMk/>
            <pc:sldMk cId="2775198993" sldId="2146848418"/>
            <ac:picMk id="25" creationId="{13977496-8004-1E45-7A80-35C1F249C1B4}"/>
          </ac:picMkLst>
        </pc:picChg>
        <pc:picChg chg="add mod modCrop">
          <ac:chgData name="Keennan De Bie" userId="d60df0ed-f818-4158-9399-69d929502d13" providerId="ADAL" clId="{8CA5AE69-627B-1549-A4EC-699E98A7F186}" dt="2025-05-28T13:32:49.644" v="10290" actId="18131"/>
          <ac:picMkLst>
            <pc:docMk/>
            <pc:sldMk cId="2775198993" sldId="2146848418"/>
            <ac:picMk id="28" creationId="{E25B02BA-8D76-AC1A-9A83-A2F3FBA092F7}"/>
          </ac:picMkLst>
        </pc:picChg>
      </pc:sldChg>
      <pc:sldChg chg="del">
        <pc:chgData name="Keennan De Bie" userId="d60df0ed-f818-4158-9399-69d929502d13" providerId="ADAL" clId="{8CA5AE69-627B-1549-A4EC-699E98A7F186}" dt="2025-05-26T08:25:52.066" v="433" actId="2696"/>
        <pc:sldMkLst>
          <pc:docMk/>
          <pc:sldMk cId="2927392607" sldId="2147474857"/>
        </pc:sldMkLst>
      </pc:sldChg>
      <pc:sldChg chg="del">
        <pc:chgData name="Keennan De Bie" userId="d60df0ed-f818-4158-9399-69d929502d13" providerId="ADAL" clId="{8CA5AE69-627B-1549-A4EC-699E98A7F186}" dt="2025-05-26T08:25:52.066" v="435" actId="2696"/>
        <pc:sldMkLst>
          <pc:docMk/>
          <pc:sldMk cId="3533546312" sldId="2147474859"/>
        </pc:sldMkLst>
      </pc:sldChg>
      <pc:sldChg chg="del">
        <pc:chgData name="Keennan De Bie" userId="d60df0ed-f818-4158-9399-69d929502d13" providerId="ADAL" clId="{8CA5AE69-627B-1549-A4EC-699E98A7F186}" dt="2025-05-26T08:25:52.069" v="439" actId="2696"/>
        <pc:sldMkLst>
          <pc:docMk/>
          <pc:sldMk cId="804068611" sldId="2147474860"/>
        </pc:sldMkLst>
      </pc:sldChg>
      <pc:sldChg chg="del">
        <pc:chgData name="Keennan De Bie" userId="d60df0ed-f818-4158-9399-69d929502d13" providerId="ADAL" clId="{8CA5AE69-627B-1549-A4EC-699E98A7F186}" dt="2025-05-26T08:25:52.065" v="432" actId="2696"/>
        <pc:sldMkLst>
          <pc:docMk/>
          <pc:sldMk cId="1729508275" sldId="2147474861"/>
        </pc:sldMkLst>
      </pc:sldChg>
      <pc:sldChg chg="del modAnim">
        <pc:chgData name="Keennan De Bie" userId="d60df0ed-f818-4158-9399-69d929502d13" providerId="ADAL" clId="{8CA5AE69-627B-1549-A4EC-699E98A7F186}" dt="2025-05-26T08:25:52.066" v="434" actId="2696"/>
        <pc:sldMkLst>
          <pc:docMk/>
          <pc:sldMk cId="3986494316" sldId="2147474925"/>
        </pc:sldMkLst>
      </pc:sldChg>
      <pc:sldChg chg="modSp del mod">
        <pc:chgData name="Keennan De Bie" userId="d60df0ed-f818-4158-9399-69d929502d13" providerId="ADAL" clId="{8CA5AE69-627B-1549-A4EC-699E98A7F186}" dt="2025-05-26T08:25:52.065" v="431" actId="2696"/>
        <pc:sldMkLst>
          <pc:docMk/>
          <pc:sldMk cId="3089355423" sldId="2147474927"/>
        </pc:sldMkLst>
      </pc:sldChg>
      <pc:sldMasterChg chg="addSp delSp modSp mod modSldLayout">
        <pc:chgData name="Keennan De Bie" userId="d60df0ed-f818-4158-9399-69d929502d13" providerId="ADAL" clId="{8CA5AE69-627B-1549-A4EC-699E98A7F186}" dt="2025-06-02T13:34:53.442" v="10414" actId="14100"/>
        <pc:sldMasterMkLst>
          <pc:docMk/>
          <pc:sldMasterMk cId="789355160" sldId="2147483648"/>
        </pc:sldMasterMkLst>
        <pc:spChg chg="mod">
          <ac:chgData name="Keennan De Bie" userId="d60df0ed-f818-4158-9399-69d929502d13" providerId="ADAL" clId="{8CA5AE69-627B-1549-A4EC-699E98A7F186}" dt="2025-05-27T14:07:57.206" v="8853" actId="2711"/>
          <ac:spMkLst>
            <pc:docMk/>
            <pc:sldMasterMk cId="789355160" sldId="2147483648"/>
            <ac:spMk id="2" creationId="{9E5E0ED8-5391-59E8-AE0A-A21CAEF2DB33}"/>
          </ac:spMkLst>
        </pc:spChg>
        <pc:spChg chg="mod">
          <ac:chgData name="Keennan De Bie" userId="d60df0ed-f818-4158-9399-69d929502d13" providerId="ADAL" clId="{8CA5AE69-627B-1549-A4EC-699E98A7F186}" dt="2025-05-28T10:27:52.464" v="9270" actId="2710"/>
          <ac:spMkLst>
            <pc:docMk/>
            <pc:sldMasterMk cId="789355160" sldId="2147483648"/>
            <ac:spMk id="3" creationId="{259FC338-C3EF-4F75-1D5E-BABD7FBE92B0}"/>
          </ac:spMkLst>
        </pc:spChg>
        <pc:spChg chg="mod">
          <ac:chgData name="Keennan De Bie" userId="d60df0ed-f818-4158-9399-69d929502d13" providerId="ADAL" clId="{8CA5AE69-627B-1549-A4EC-699E98A7F186}" dt="2025-05-27T14:08:17.482" v="8856" actId="2711"/>
          <ac:spMkLst>
            <pc:docMk/>
            <pc:sldMasterMk cId="789355160" sldId="2147483648"/>
            <ac:spMk id="4" creationId="{0254F27D-351E-D9CC-24BE-CAD5A089E75B}"/>
          </ac:spMkLst>
        </pc:spChg>
        <pc:spChg chg="mod">
          <ac:chgData name="Keennan De Bie" userId="d60df0ed-f818-4158-9399-69d929502d13" providerId="ADAL" clId="{8CA5AE69-627B-1549-A4EC-699E98A7F186}" dt="2025-05-27T14:08:23.215" v="8857" actId="2711"/>
          <ac:spMkLst>
            <pc:docMk/>
            <pc:sldMasterMk cId="789355160" sldId="2147483648"/>
            <ac:spMk id="6" creationId="{D9AC81B2-1693-DAC6-7C54-B7F81D5758BF}"/>
          </ac:spMkLst>
        </pc:spChg>
        <pc:sldLayoutChg chg="addSp delSp modSp mod setBg addAnim delAnim modAnim">
          <pc:chgData name="Keennan De Bie" userId="d60df0ed-f818-4158-9399-69d929502d13" providerId="ADAL" clId="{8CA5AE69-627B-1549-A4EC-699E98A7F186}" dt="2025-05-27T14:08:29.112" v="8858" actId="2711"/>
          <pc:sldLayoutMkLst>
            <pc:docMk/>
            <pc:sldMasterMk cId="789355160" sldId="2147483648"/>
            <pc:sldLayoutMk cId="817604780" sldId="2147483649"/>
          </pc:sldLayoutMkLst>
          <pc:spChg chg="mod">
            <ac:chgData name="Keennan De Bie" userId="d60df0ed-f818-4158-9399-69d929502d13" providerId="ADAL" clId="{8CA5AE69-627B-1549-A4EC-699E98A7F186}" dt="2025-05-27T14:08:29.112" v="8858" actId="2711"/>
            <ac:spMkLst>
              <pc:docMk/>
              <pc:sldMasterMk cId="789355160" sldId="2147483648"/>
              <pc:sldLayoutMk cId="817604780" sldId="2147483649"/>
              <ac:spMk id="2" creationId="{21B37C04-9B5C-1BA7-F1CC-6C3E850D95BB}"/>
            </ac:spMkLst>
          </pc:spChg>
          <pc:spChg chg="mod">
            <ac:chgData name="Keennan De Bie" userId="d60df0ed-f818-4158-9399-69d929502d13" providerId="ADAL" clId="{8CA5AE69-627B-1549-A4EC-699E98A7F186}" dt="2025-05-26T08:02:03.346" v="233" actId="14100"/>
            <ac:spMkLst>
              <pc:docMk/>
              <pc:sldMasterMk cId="789355160" sldId="2147483648"/>
              <pc:sldLayoutMk cId="817604780" sldId="2147483649"/>
              <ac:spMk id="3" creationId="{3251F95C-1A28-9CBB-9BB3-590EBF7C2433}"/>
            </ac:spMkLst>
          </pc:spChg>
          <pc:spChg chg="mod topLvl">
            <ac:chgData name="Keennan De Bie" userId="d60df0ed-f818-4158-9399-69d929502d13" providerId="ADAL" clId="{8CA5AE69-627B-1549-A4EC-699E98A7F186}" dt="2025-05-26T07:58:48.459" v="211" actId="1035"/>
            <ac:spMkLst>
              <pc:docMk/>
              <pc:sldMasterMk cId="789355160" sldId="2147483648"/>
              <pc:sldLayoutMk cId="817604780" sldId="2147483649"/>
              <ac:spMk id="24" creationId="{91D9A900-C20A-DF68-0D5E-EF42362B5CFC}"/>
            </ac:spMkLst>
          </pc:spChg>
          <pc:grpChg chg="mod">
            <ac:chgData name="Keennan De Bie" userId="d60df0ed-f818-4158-9399-69d929502d13" providerId="ADAL" clId="{8CA5AE69-627B-1549-A4EC-699E98A7F186}" dt="2025-05-26T07:57:30.223" v="190" actId="1076"/>
            <ac:grpSpMkLst>
              <pc:docMk/>
              <pc:sldMasterMk cId="789355160" sldId="2147483648"/>
              <pc:sldLayoutMk cId="817604780" sldId="2147483649"/>
              <ac:grpSpMk id="13" creationId="{9118774F-F492-4AF5-F753-A74E7BE4294D}"/>
            </ac:grpSpMkLst>
          </pc:grpChg>
          <pc:picChg chg="mod">
            <ac:chgData name="Keennan De Bie" userId="d60df0ed-f818-4158-9399-69d929502d13" providerId="ADAL" clId="{8CA5AE69-627B-1549-A4EC-699E98A7F186}" dt="2025-05-26T07:57:13.294" v="188" actId="12788"/>
            <ac:picMkLst>
              <pc:docMk/>
              <pc:sldMasterMk cId="789355160" sldId="2147483648"/>
              <pc:sldLayoutMk cId="817604780" sldId="2147483649"/>
              <ac:picMk id="9" creationId="{189F80DF-1582-2957-5092-196CF345192C}"/>
            </ac:picMkLst>
          </pc:picChg>
          <pc:picChg chg="mod">
            <ac:chgData name="Keennan De Bie" userId="d60df0ed-f818-4158-9399-69d929502d13" providerId="ADAL" clId="{8CA5AE69-627B-1549-A4EC-699E98A7F186}" dt="2025-05-26T07:57:13.294" v="188" actId="12788"/>
            <ac:picMkLst>
              <pc:docMk/>
              <pc:sldMasterMk cId="789355160" sldId="2147483648"/>
              <pc:sldLayoutMk cId="817604780" sldId="2147483649"/>
              <ac:picMk id="12" creationId="{D267437E-F5DC-A2CE-EF9E-2090EEDB317C}"/>
            </ac:picMkLst>
          </pc:picChg>
          <pc:picChg chg="add mod">
            <ac:chgData name="Keennan De Bie" userId="d60df0ed-f818-4158-9399-69d929502d13" providerId="ADAL" clId="{8CA5AE69-627B-1549-A4EC-699E98A7F186}" dt="2025-05-26T07:57:49.669" v="194" actId="14100"/>
            <ac:picMkLst>
              <pc:docMk/>
              <pc:sldMasterMk cId="789355160" sldId="2147483648"/>
              <pc:sldLayoutMk cId="817604780" sldId="2147483649"/>
              <ac:picMk id="18" creationId="{6A2A9B91-1491-966B-8B10-93FC7A702F66}"/>
            </ac:picMkLst>
          </pc:picChg>
          <pc:picChg chg="add mod topLvl">
            <ac:chgData name="Keennan De Bie" userId="d60df0ed-f818-4158-9399-69d929502d13" providerId="ADAL" clId="{8CA5AE69-627B-1549-A4EC-699E98A7F186}" dt="2025-05-26T07:58:49.318" v="212" actId="1036"/>
            <ac:picMkLst>
              <pc:docMk/>
              <pc:sldMasterMk cId="789355160" sldId="2147483648"/>
              <pc:sldLayoutMk cId="817604780" sldId="2147483649"/>
              <ac:picMk id="28" creationId="{A14FE0DA-4C07-3903-4ADD-3920D1E01AE8}"/>
            </ac:picMkLst>
          </pc:picChg>
        </pc:sldLayoutChg>
        <pc:sldLayoutChg chg="addSp delSp modSp mod">
          <pc:chgData name="Keennan De Bie" userId="d60df0ed-f818-4158-9399-69d929502d13" providerId="ADAL" clId="{8CA5AE69-627B-1549-A4EC-699E98A7F186}" dt="2025-05-26T08:19:04.744" v="337" actId="1035"/>
          <pc:sldLayoutMkLst>
            <pc:docMk/>
            <pc:sldMasterMk cId="789355160" sldId="2147483648"/>
            <pc:sldLayoutMk cId="1253731308" sldId="2147483650"/>
          </pc:sldLayoutMkLst>
          <pc:spChg chg="mod">
            <ac:chgData name="Keennan De Bie" userId="d60df0ed-f818-4158-9399-69d929502d13" providerId="ADAL" clId="{8CA5AE69-627B-1549-A4EC-699E98A7F186}" dt="2025-05-26T08:03:16.874" v="245" actId="14100"/>
            <ac:spMkLst>
              <pc:docMk/>
              <pc:sldMasterMk cId="789355160" sldId="2147483648"/>
              <pc:sldLayoutMk cId="1253731308" sldId="2147483650"/>
              <ac:spMk id="2" creationId="{2C73E49B-C425-262E-CAE4-9CDBE8F4B119}"/>
            </ac:spMkLst>
          </pc:spChg>
          <pc:spChg chg="mod">
            <ac:chgData name="Keennan De Bie" userId="d60df0ed-f818-4158-9399-69d929502d13" providerId="ADAL" clId="{8CA5AE69-627B-1549-A4EC-699E98A7F186}" dt="2025-05-26T08:19:03.575" v="336" actId="1035"/>
            <ac:spMkLst>
              <pc:docMk/>
              <pc:sldMasterMk cId="789355160" sldId="2147483648"/>
              <pc:sldLayoutMk cId="1253731308" sldId="2147483650"/>
              <ac:spMk id="4" creationId="{CF77C8FB-EE73-2AE4-1E73-6EB7931444BC}"/>
            </ac:spMkLst>
          </pc:spChg>
          <pc:spChg chg="mod">
            <ac:chgData name="Keennan De Bie" userId="d60df0ed-f818-4158-9399-69d929502d13" providerId="ADAL" clId="{8CA5AE69-627B-1549-A4EC-699E98A7F186}" dt="2025-05-26T08:19:04.744" v="337" actId="1035"/>
            <ac:spMkLst>
              <pc:docMk/>
              <pc:sldMasterMk cId="789355160" sldId="2147483648"/>
              <pc:sldLayoutMk cId="1253731308" sldId="2147483650"/>
              <ac:spMk id="6" creationId="{A313F660-5E98-5F4A-7211-C16841647C4B}"/>
            </ac:spMkLst>
          </pc:spChg>
          <pc:picChg chg="add mod">
            <ac:chgData name="Keennan De Bie" userId="d60df0ed-f818-4158-9399-69d929502d13" providerId="ADAL" clId="{8CA5AE69-627B-1549-A4EC-699E98A7F186}" dt="2025-05-26T08:18:52.734" v="333" actId="1076"/>
            <ac:picMkLst>
              <pc:docMk/>
              <pc:sldMasterMk cId="789355160" sldId="2147483648"/>
              <pc:sldLayoutMk cId="1253731308" sldId="2147483650"/>
              <ac:picMk id="14" creationId="{F72BCA6B-0D26-F774-42C2-738DA123609C}"/>
            </ac:picMkLst>
          </pc:picChg>
        </pc:sldLayoutChg>
        <pc:sldLayoutChg chg="addSp delSp modSp mod setBg modAnim">
          <pc:chgData name="Keennan De Bie" userId="d60df0ed-f818-4158-9399-69d929502d13" providerId="ADAL" clId="{8CA5AE69-627B-1549-A4EC-699E98A7F186}" dt="2025-06-02T13:34:53.442" v="10414" actId="14100"/>
          <pc:sldLayoutMkLst>
            <pc:docMk/>
            <pc:sldMasterMk cId="789355160" sldId="2147483648"/>
            <pc:sldLayoutMk cId="1400604010" sldId="2147483651"/>
          </pc:sldLayoutMkLst>
          <pc:spChg chg="add mod">
            <ac:chgData name="Keennan De Bie" userId="d60df0ed-f818-4158-9399-69d929502d13" providerId="ADAL" clId="{8CA5AE69-627B-1549-A4EC-699E98A7F186}" dt="2025-06-02T13:34:53.442" v="10414" actId="14100"/>
            <ac:spMkLst>
              <pc:docMk/>
              <pc:sldMasterMk cId="789355160" sldId="2147483648"/>
              <pc:sldLayoutMk cId="1400604010" sldId="2147483651"/>
              <ac:spMk id="2" creationId="{5F244271-AD15-20D0-BC15-330944AD2444}"/>
            </ac:spMkLst>
          </pc:spChg>
          <pc:spChg chg="add mod">
            <ac:chgData name="Keennan De Bie" userId="d60df0ed-f818-4158-9399-69d929502d13" providerId="ADAL" clId="{8CA5AE69-627B-1549-A4EC-699E98A7F186}" dt="2025-05-27T13:29:51.080" v="8679" actId="207"/>
            <ac:spMkLst>
              <pc:docMk/>
              <pc:sldMasterMk cId="789355160" sldId="2147483648"/>
              <pc:sldLayoutMk cId="1400604010" sldId="2147483651"/>
              <ac:spMk id="12" creationId="{DAA751D4-156C-B75C-1015-A7968108B8D4}"/>
            </ac:spMkLst>
          </pc:spChg>
          <pc:spChg chg="add mod">
            <ac:chgData name="Keennan De Bie" userId="d60df0ed-f818-4158-9399-69d929502d13" providerId="ADAL" clId="{8CA5AE69-627B-1549-A4EC-699E98A7F186}" dt="2025-05-27T13:29:51.080" v="8679" actId="207"/>
            <ac:spMkLst>
              <pc:docMk/>
              <pc:sldMasterMk cId="789355160" sldId="2147483648"/>
              <pc:sldLayoutMk cId="1400604010" sldId="2147483651"/>
              <ac:spMk id="13" creationId="{DECC7C7E-DC6D-4737-946E-1ECDC86EAB06}"/>
            </ac:spMkLst>
          </pc:spChg>
          <pc:picChg chg="add mod">
            <ac:chgData name="Keennan De Bie" userId="d60df0ed-f818-4158-9399-69d929502d13" providerId="ADAL" clId="{8CA5AE69-627B-1549-A4EC-699E98A7F186}" dt="2025-05-27T13:29:46.614" v="8678" actId="167"/>
            <ac:picMkLst>
              <pc:docMk/>
              <pc:sldMasterMk cId="789355160" sldId="2147483648"/>
              <pc:sldLayoutMk cId="1400604010" sldId="2147483651"/>
              <ac:picMk id="11" creationId="{AEB55D13-BF74-2F9C-C324-E2D6A2F1C23A}"/>
            </ac:picMkLst>
          </pc:picChg>
        </pc:sldLayoutChg>
        <pc:sldLayoutChg chg="addSp delSp modSp mod">
          <pc:chgData name="Keennan De Bie" userId="d60df0ed-f818-4158-9399-69d929502d13" providerId="ADAL" clId="{8CA5AE69-627B-1549-A4EC-699E98A7F186}" dt="2025-05-26T08:18:36.343" v="332" actId="14100"/>
          <pc:sldLayoutMkLst>
            <pc:docMk/>
            <pc:sldMasterMk cId="789355160" sldId="2147483648"/>
            <pc:sldLayoutMk cId="3018071767" sldId="2147483652"/>
          </pc:sldLayoutMkLst>
          <pc:spChg chg="mod">
            <ac:chgData name="Keennan De Bie" userId="d60df0ed-f818-4158-9399-69d929502d13" providerId="ADAL" clId="{8CA5AE69-627B-1549-A4EC-699E98A7F186}" dt="2025-05-26T08:17:41.226" v="325" actId="207"/>
            <ac:spMkLst>
              <pc:docMk/>
              <pc:sldMasterMk cId="789355160" sldId="2147483648"/>
              <pc:sldLayoutMk cId="3018071767" sldId="2147483652"/>
              <ac:spMk id="2" creationId="{2CF1F7B7-8BC9-8D5D-604B-F9921AB76792}"/>
            </ac:spMkLst>
          </pc:spChg>
          <pc:spChg chg="mod">
            <ac:chgData name="Keennan De Bie" userId="d60df0ed-f818-4158-9399-69d929502d13" providerId="ADAL" clId="{8CA5AE69-627B-1549-A4EC-699E98A7F186}" dt="2025-05-26T08:18:36.343" v="332" actId="14100"/>
            <ac:spMkLst>
              <pc:docMk/>
              <pc:sldMasterMk cId="789355160" sldId="2147483648"/>
              <pc:sldLayoutMk cId="3018071767" sldId="2147483652"/>
              <ac:spMk id="3" creationId="{CE630E1E-9CF6-7870-FA52-EDF8A5C032F6}"/>
            </ac:spMkLst>
          </pc:spChg>
          <pc:spChg chg="mod">
            <ac:chgData name="Keennan De Bie" userId="d60df0ed-f818-4158-9399-69d929502d13" providerId="ADAL" clId="{8CA5AE69-627B-1549-A4EC-699E98A7F186}" dt="2025-05-26T08:18:36.343" v="332" actId="14100"/>
            <ac:spMkLst>
              <pc:docMk/>
              <pc:sldMasterMk cId="789355160" sldId="2147483648"/>
              <pc:sldLayoutMk cId="3018071767" sldId="2147483652"/>
              <ac:spMk id="4" creationId="{06B738B2-917E-425E-7B48-BBAC3CE55DE4}"/>
            </ac:spMkLst>
          </pc:spChg>
          <pc:picChg chg="add mod">
            <ac:chgData name="Keennan De Bie" userId="d60df0ed-f818-4158-9399-69d929502d13" providerId="ADAL" clId="{8CA5AE69-627B-1549-A4EC-699E98A7F186}" dt="2025-05-26T08:11:58.291" v="274"/>
            <ac:picMkLst>
              <pc:docMk/>
              <pc:sldMasterMk cId="789355160" sldId="2147483648"/>
              <pc:sldLayoutMk cId="3018071767" sldId="2147483652"/>
              <ac:picMk id="10" creationId="{A939A1C9-D829-B298-3DC0-8A1A13C7299B}"/>
            </ac:picMkLst>
          </pc:picChg>
        </pc:sldLayoutChg>
        <pc:sldLayoutChg chg="addSp delSp modSp mod">
          <pc:chgData name="Keennan De Bie" userId="d60df0ed-f818-4158-9399-69d929502d13" providerId="ADAL" clId="{8CA5AE69-627B-1549-A4EC-699E98A7F186}" dt="2025-05-26T08:12:22.101" v="284" actId="478"/>
          <pc:sldLayoutMkLst>
            <pc:docMk/>
            <pc:sldMasterMk cId="789355160" sldId="2147483648"/>
            <pc:sldLayoutMk cId="3715580399" sldId="2147483653"/>
          </pc:sldLayoutMkLst>
        </pc:sldLayoutChg>
        <pc:sldLayoutChg chg="addSp delSp modSp mod">
          <pc:chgData name="Keennan De Bie" userId="d60df0ed-f818-4158-9399-69d929502d13" providerId="ADAL" clId="{8CA5AE69-627B-1549-A4EC-699E98A7F186}" dt="2025-05-26T08:19:36.062" v="338" actId="207"/>
          <pc:sldLayoutMkLst>
            <pc:docMk/>
            <pc:sldMasterMk cId="789355160" sldId="2147483648"/>
            <pc:sldLayoutMk cId="1973909212" sldId="2147483654"/>
          </pc:sldLayoutMkLst>
          <pc:spChg chg="mod">
            <ac:chgData name="Keennan De Bie" userId="d60df0ed-f818-4158-9399-69d929502d13" providerId="ADAL" clId="{8CA5AE69-627B-1549-A4EC-699E98A7F186}" dt="2025-05-26T08:19:36.062" v="338" actId="207"/>
            <ac:spMkLst>
              <pc:docMk/>
              <pc:sldMasterMk cId="789355160" sldId="2147483648"/>
              <pc:sldLayoutMk cId="1973909212" sldId="2147483654"/>
              <ac:spMk id="2" creationId="{B3324DEA-6FB5-2646-2ED5-751AE12E72CD}"/>
            </ac:spMkLst>
          </pc:spChg>
          <pc:picChg chg="add mod">
            <ac:chgData name="Keennan De Bie" userId="d60df0ed-f818-4158-9399-69d929502d13" providerId="ADAL" clId="{8CA5AE69-627B-1549-A4EC-699E98A7F186}" dt="2025-05-26T08:12:05.034" v="278"/>
            <ac:picMkLst>
              <pc:docMk/>
              <pc:sldMasterMk cId="789355160" sldId="2147483648"/>
              <pc:sldLayoutMk cId="1973909212" sldId="2147483654"/>
              <ac:picMk id="8" creationId="{8684CAA0-E5EF-EC89-12DB-C62F0747329C}"/>
            </ac:picMkLst>
          </pc:picChg>
        </pc:sldLayoutChg>
        <pc:sldLayoutChg chg="addSp delSp modSp mod">
          <pc:chgData name="Keennan De Bie" userId="d60df0ed-f818-4158-9399-69d929502d13" providerId="ADAL" clId="{8CA5AE69-627B-1549-A4EC-699E98A7F186}" dt="2025-05-26T08:21:14.046" v="351" actId="478"/>
          <pc:sldLayoutMkLst>
            <pc:docMk/>
            <pc:sldMasterMk cId="789355160" sldId="2147483648"/>
            <pc:sldLayoutMk cId="1139741450" sldId="2147483655"/>
          </pc:sldLayoutMkLst>
          <pc:spChg chg="add mod">
            <ac:chgData name="Keennan De Bie" userId="d60df0ed-f818-4158-9399-69d929502d13" providerId="ADAL" clId="{8CA5AE69-627B-1549-A4EC-699E98A7F186}" dt="2025-05-26T08:20:33.245" v="341" actId="14100"/>
            <ac:spMkLst>
              <pc:docMk/>
              <pc:sldMasterMk cId="789355160" sldId="2147483648"/>
              <pc:sldLayoutMk cId="1139741450" sldId="2147483655"/>
              <ac:spMk id="9" creationId="{C4906CED-B6E2-3CF2-6151-B06225D4750F}"/>
            </ac:spMkLst>
          </pc:spChg>
          <pc:spChg chg="add mod">
            <ac:chgData name="Keennan De Bie" userId="d60df0ed-f818-4158-9399-69d929502d13" providerId="ADAL" clId="{8CA5AE69-627B-1549-A4EC-699E98A7F186}" dt="2025-05-26T08:21:00.097" v="349" actId="120"/>
            <ac:spMkLst>
              <pc:docMk/>
              <pc:sldMasterMk cId="789355160" sldId="2147483648"/>
              <pc:sldLayoutMk cId="1139741450" sldId="2147483655"/>
              <ac:spMk id="11" creationId="{13EEC5EF-015F-CB45-7CD7-87CEFEE7ADDA}"/>
            </ac:spMkLst>
          </pc:spChg>
          <pc:picChg chg="add mod">
            <ac:chgData name="Keennan De Bie" userId="d60df0ed-f818-4158-9399-69d929502d13" providerId="ADAL" clId="{8CA5AE69-627B-1549-A4EC-699E98A7F186}" dt="2025-05-26T08:12:07.446" v="280"/>
            <ac:picMkLst>
              <pc:docMk/>
              <pc:sldMasterMk cId="789355160" sldId="2147483648"/>
              <pc:sldLayoutMk cId="1139741450" sldId="2147483655"/>
              <ac:picMk id="7" creationId="{D4F93BA7-6C85-6A83-5473-8588896D6208}"/>
            </ac:picMkLst>
          </pc:picChg>
        </pc:sldLayoutChg>
        <pc:sldLayoutChg chg="addSp delSp modSp mod">
          <pc:chgData name="Keennan De Bie" userId="d60df0ed-f818-4158-9399-69d929502d13" providerId="ADAL" clId="{8CA5AE69-627B-1549-A4EC-699E98A7F186}" dt="2025-05-26T08:12:29.955" v="288"/>
          <pc:sldLayoutMkLst>
            <pc:docMk/>
            <pc:sldMasterMk cId="789355160" sldId="2147483648"/>
            <pc:sldLayoutMk cId="1881046000" sldId="2147483656"/>
          </pc:sldLayoutMkLst>
          <pc:picChg chg="add mod">
            <ac:chgData name="Keennan De Bie" userId="d60df0ed-f818-4158-9399-69d929502d13" providerId="ADAL" clId="{8CA5AE69-627B-1549-A4EC-699E98A7F186}" dt="2025-05-26T08:12:29.955" v="288"/>
            <ac:picMkLst>
              <pc:docMk/>
              <pc:sldMasterMk cId="789355160" sldId="2147483648"/>
              <pc:sldLayoutMk cId="1881046000" sldId="2147483656"/>
              <ac:picMk id="10" creationId="{CE6F0278-CF77-1636-E195-9F318F5287C1}"/>
            </ac:picMkLst>
          </pc:picChg>
        </pc:sldLayoutChg>
        <pc:sldLayoutChg chg="addSp delSp modSp mod">
          <pc:chgData name="Keennan De Bie" userId="d60df0ed-f818-4158-9399-69d929502d13" providerId="ADAL" clId="{8CA5AE69-627B-1549-A4EC-699E98A7F186}" dt="2025-05-26T08:12:34.140" v="291" actId="478"/>
          <pc:sldLayoutMkLst>
            <pc:docMk/>
            <pc:sldMasterMk cId="789355160" sldId="2147483648"/>
            <pc:sldLayoutMk cId="3353201033" sldId="2147483657"/>
          </pc:sldLayoutMkLst>
          <pc:picChg chg="add mod">
            <ac:chgData name="Keennan De Bie" userId="d60df0ed-f818-4158-9399-69d929502d13" providerId="ADAL" clId="{8CA5AE69-627B-1549-A4EC-699E98A7F186}" dt="2025-05-26T08:12:33.074" v="290"/>
            <ac:picMkLst>
              <pc:docMk/>
              <pc:sldMasterMk cId="789355160" sldId="2147483648"/>
              <pc:sldLayoutMk cId="3353201033" sldId="2147483657"/>
              <ac:picMk id="10" creationId="{E362E513-754A-5D53-364C-9AF692A25027}"/>
            </ac:picMkLst>
          </pc:picChg>
        </pc:sldLayoutChg>
        <pc:sldLayoutChg chg="addSp delSp modSp mod">
          <pc:chgData name="Keennan De Bie" userId="d60df0ed-f818-4158-9399-69d929502d13" providerId="ADAL" clId="{8CA5AE69-627B-1549-A4EC-699E98A7F186}" dt="2025-05-26T08:12:39.726" v="294"/>
          <pc:sldLayoutMkLst>
            <pc:docMk/>
            <pc:sldMasterMk cId="789355160" sldId="2147483648"/>
            <pc:sldLayoutMk cId="2501677020" sldId="2147483658"/>
          </pc:sldLayoutMkLst>
        </pc:sldLayoutChg>
        <pc:sldLayoutChg chg="addSp delSp modSp mod">
          <pc:chgData name="Keennan De Bie" userId="d60df0ed-f818-4158-9399-69d929502d13" providerId="ADAL" clId="{8CA5AE69-627B-1549-A4EC-699E98A7F186}" dt="2025-05-26T08:11:45.024" v="270" actId="1076"/>
          <pc:sldLayoutMkLst>
            <pc:docMk/>
            <pc:sldMasterMk cId="789355160" sldId="2147483648"/>
            <pc:sldLayoutMk cId="1525090355" sldId="2147483660"/>
          </pc:sldLayoutMkLst>
          <pc:spChg chg="mod">
            <ac:chgData name="Keennan De Bie" userId="d60df0ed-f818-4158-9399-69d929502d13" providerId="ADAL" clId="{8CA5AE69-627B-1549-A4EC-699E98A7F186}" dt="2025-05-26T08:09:58.262" v="262" actId="207"/>
            <ac:spMkLst>
              <pc:docMk/>
              <pc:sldMasterMk cId="789355160" sldId="2147483648"/>
              <pc:sldLayoutMk cId="1525090355" sldId="2147483660"/>
              <ac:spMk id="2" creationId="{2C73E49B-C425-262E-CAE4-9CDBE8F4B119}"/>
            </ac:spMkLst>
          </pc:spChg>
          <pc:picChg chg="add mod">
            <ac:chgData name="Keennan De Bie" userId="d60df0ed-f818-4158-9399-69d929502d13" providerId="ADAL" clId="{8CA5AE69-627B-1549-A4EC-699E98A7F186}" dt="2025-05-26T08:11:45.024" v="270" actId="1076"/>
            <ac:picMkLst>
              <pc:docMk/>
              <pc:sldMasterMk cId="789355160" sldId="2147483648"/>
              <pc:sldLayoutMk cId="1525090355" sldId="2147483660"/>
              <ac:picMk id="11" creationId="{B6AE50B6-F36A-71D0-353E-395B3B2E8F83}"/>
            </ac:picMkLst>
          </pc:picChg>
        </pc:sldLayoutChg>
        <pc:sldLayoutChg chg="delSp modSp mod">
          <pc:chgData name="Keennan De Bie" userId="d60df0ed-f818-4158-9399-69d929502d13" providerId="ADAL" clId="{8CA5AE69-627B-1549-A4EC-699E98A7F186}" dt="2025-05-26T08:21:20.271" v="353" actId="14100"/>
          <pc:sldLayoutMkLst>
            <pc:docMk/>
            <pc:sldMasterMk cId="789355160" sldId="2147483648"/>
            <pc:sldLayoutMk cId="2166916819" sldId="2147483661"/>
          </pc:sldLayoutMkLst>
          <pc:spChg chg="mod">
            <ac:chgData name="Keennan De Bie" userId="d60df0ed-f818-4158-9399-69d929502d13" providerId="ADAL" clId="{8CA5AE69-627B-1549-A4EC-699E98A7F186}" dt="2025-05-26T08:21:20.271" v="353" actId="14100"/>
            <ac:spMkLst>
              <pc:docMk/>
              <pc:sldMasterMk cId="789355160" sldId="2147483648"/>
              <pc:sldLayoutMk cId="2166916819" sldId="2147483661"/>
              <ac:spMk id="9" creationId="{C4906CED-B6E2-3CF2-6151-B06225D4750F}"/>
            </ac:spMkLst>
          </pc:spChg>
        </pc:sldLayoutChg>
        <pc:sldLayoutChg chg="modSp mod">
          <pc:chgData name="Keennan De Bie" userId="d60df0ed-f818-4158-9399-69d929502d13" providerId="ADAL" clId="{8CA5AE69-627B-1549-A4EC-699E98A7F186}" dt="2025-05-26T08:21:48.309" v="357" actId="1076"/>
          <pc:sldLayoutMkLst>
            <pc:docMk/>
            <pc:sldMasterMk cId="789355160" sldId="2147483648"/>
            <pc:sldLayoutMk cId="1606729507" sldId="2147483662"/>
          </pc:sldLayoutMkLst>
          <pc:spChg chg="mod">
            <ac:chgData name="Keennan De Bie" userId="d60df0ed-f818-4158-9399-69d929502d13" providerId="ADAL" clId="{8CA5AE69-627B-1549-A4EC-699E98A7F186}" dt="2025-05-26T08:21:48.309" v="357" actId="1076"/>
            <ac:spMkLst>
              <pc:docMk/>
              <pc:sldMasterMk cId="789355160" sldId="2147483648"/>
              <pc:sldLayoutMk cId="1606729507" sldId="2147483662"/>
              <ac:spMk id="9" creationId="{C4906CED-B6E2-3CF2-6151-B06225D4750F}"/>
            </ac:spMkLst>
          </pc:spChg>
          <pc:spChg chg="mod">
            <ac:chgData name="Keennan De Bie" userId="d60df0ed-f818-4158-9399-69d929502d13" providerId="ADAL" clId="{8CA5AE69-627B-1549-A4EC-699E98A7F186}" dt="2025-05-26T08:21:46.634" v="356" actId="1076"/>
            <ac:spMkLst>
              <pc:docMk/>
              <pc:sldMasterMk cId="789355160" sldId="2147483648"/>
              <pc:sldLayoutMk cId="1606729507" sldId="2147483662"/>
              <ac:spMk id="11" creationId="{13EEC5EF-015F-CB45-7CD7-87CEFEE7ADDA}"/>
            </ac:spMkLst>
          </pc:spChg>
        </pc:sldLayoutChg>
        <pc:sldLayoutChg chg="addSp delSp modSp mod">
          <pc:chgData name="Keennan De Bie" userId="d60df0ed-f818-4158-9399-69d929502d13" providerId="ADAL" clId="{8CA5AE69-627B-1549-A4EC-699E98A7F186}" dt="2025-05-27T09:43:00.409" v="3996" actId="1582"/>
          <pc:sldLayoutMkLst>
            <pc:docMk/>
            <pc:sldMasterMk cId="789355160" sldId="2147483648"/>
            <pc:sldLayoutMk cId="4107990342" sldId="2147483663"/>
          </pc:sldLayoutMkLst>
          <pc:spChg chg="mod">
            <ac:chgData name="Keennan De Bie" userId="d60df0ed-f818-4158-9399-69d929502d13" providerId="ADAL" clId="{8CA5AE69-627B-1549-A4EC-699E98A7F186}" dt="2025-05-26T08:28:02.557" v="453" actId="3064"/>
            <ac:spMkLst>
              <pc:docMk/>
              <pc:sldMasterMk cId="789355160" sldId="2147483648"/>
              <pc:sldLayoutMk cId="4107990342" sldId="2147483663"/>
              <ac:spMk id="2" creationId="{B3324DEA-6FB5-2646-2ED5-751AE12E72CD}"/>
            </ac:spMkLst>
          </pc:spChg>
          <pc:spChg chg="add mod">
            <ac:chgData name="Keennan De Bie" userId="d60df0ed-f818-4158-9399-69d929502d13" providerId="ADAL" clId="{8CA5AE69-627B-1549-A4EC-699E98A7F186}" dt="2025-05-27T09:43:00.409" v="3996" actId="1582"/>
            <ac:spMkLst>
              <pc:docMk/>
              <pc:sldMasterMk cId="789355160" sldId="2147483648"/>
              <pc:sldLayoutMk cId="4107990342" sldId="2147483663"/>
              <ac:spMk id="4" creationId="{E314DF4E-5C0A-ADEE-EE04-95B20CD1FE6A}"/>
            </ac:spMkLst>
          </pc:spChg>
          <pc:spChg chg="add mod">
            <ac:chgData name="Keennan De Bie" userId="d60df0ed-f818-4158-9399-69d929502d13" providerId="ADAL" clId="{8CA5AE69-627B-1549-A4EC-699E98A7F186}" dt="2025-05-26T09:45:30.614" v="726" actId="1036"/>
            <ac:spMkLst>
              <pc:docMk/>
              <pc:sldMasterMk cId="789355160" sldId="2147483648"/>
              <pc:sldLayoutMk cId="4107990342" sldId="2147483663"/>
              <ac:spMk id="7" creationId="{4E5A2961-7E9C-0BC0-2935-2A313C184657}"/>
            </ac:spMkLst>
          </pc:spChg>
          <pc:spChg chg="add mod">
            <ac:chgData name="Keennan De Bie" userId="d60df0ed-f818-4158-9399-69d929502d13" providerId="ADAL" clId="{8CA5AE69-627B-1549-A4EC-699E98A7F186}" dt="2025-05-26T09:45:35.461" v="730" actId="1036"/>
            <ac:spMkLst>
              <pc:docMk/>
              <pc:sldMasterMk cId="789355160" sldId="2147483648"/>
              <pc:sldLayoutMk cId="4107990342" sldId="2147483663"/>
              <ac:spMk id="10" creationId="{229CA363-5B2E-2BB2-AA01-54335C85FC5E}"/>
            </ac:spMkLst>
          </pc:spChg>
          <pc:spChg chg="add mod">
            <ac:chgData name="Keennan De Bie" userId="d60df0ed-f818-4158-9399-69d929502d13" providerId="ADAL" clId="{8CA5AE69-627B-1549-A4EC-699E98A7F186}" dt="2025-05-26T09:45:30.614" v="726" actId="1036"/>
            <ac:spMkLst>
              <pc:docMk/>
              <pc:sldMasterMk cId="789355160" sldId="2147483648"/>
              <pc:sldLayoutMk cId="4107990342" sldId="2147483663"/>
              <ac:spMk id="12" creationId="{5121B095-60AE-39B2-47E9-90D4CAF2AA4D}"/>
            </ac:spMkLst>
          </pc:spChg>
          <pc:spChg chg="add mod">
            <ac:chgData name="Keennan De Bie" userId="d60df0ed-f818-4158-9399-69d929502d13" providerId="ADAL" clId="{8CA5AE69-627B-1549-A4EC-699E98A7F186}" dt="2025-05-26T09:45:35.461" v="730" actId="1036"/>
            <ac:spMkLst>
              <pc:docMk/>
              <pc:sldMasterMk cId="789355160" sldId="2147483648"/>
              <pc:sldLayoutMk cId="4107990342" sldId="2147483663"/>
              <ac:spMk id="14" creationId="{AAB6FED1-62F0-43C5-0F89-BCDC1EB7F6CC}"/>
            </ac:spMkLst>
          </pc:spChg>
          <pc:spChg chg="add mod">
            <ac:chgData name="Keennan De Bie" userId="d60df0ed-f818-4158-9399-69d929502d13" providerId="ADAL" clId="{8CA5AE69-627B-1549-A4EC-699E98A7F186}" dt="2025-05-26T09:45:30.614" v="726" actId="1036"/>
            <ac:spMkLst>
              <pc:docMk/>
              <pc:sldMasterMk cId="789355160" sldId="2147483648"/>
              <pc:sldLayoutMk cId="4107990342" sldId="2147483663"/>
              <ac:spMk id="16" creationId="{A282CFD3-E98D-B255-0C7F-2E6565B1ACBB}"/>
            </ac:spMkLst>
          </pc:spChg>
          <pc:spChg chg="add mod">
            <ac:chgData name="Keennan De Bie" userId="d60df0ed-f818-4158-9399-69d929502d13" providerId="ADAL" clId="{8CA5AE69-627B-1549-A4EC-699E98A7F186}" dt="2025-05-26T09:45:35.461" v="730" actId="1036"/>
            <ac:spMkLst>
              <pc:docMk/>
              <pc:sldMasterMk cId="789355160" sldId="2147483648"/>
              <pc:sldLayoutMk cId="4107990342" sldId="2147483663"/>
              <ac:spMk id="18" creationId="{10EE209E-B0A2-D8B2-D1EC-FD43EE5E4EAC}"/>
            </ac:spMkLst>
          </pc:spChg>
          <pc:spChg chg="add mod">
            <ac:chgData name="Keennan De Bie" userId="d60df0ed-f818-4158-9399-69d929502d13" providerId="ADAL" clId="{8CA5AE69-627B-1549-A4EC-699E98A7F186}" dt="2025-05-26T09:45:30.614" v="726" actId="1036"/>
            <ac:spMkLst>
              <pc:docMk/>
              <pc:sldMasterMk cId="789355160" sldId="2147483648"/>
              <pc:sldLayoutMk cId="4107990342" sldId="2147483663"/>
              <ac:spMk id="20" creationId="{5358EDE0-5A3F-41AD-6060-410CCE66965D}"/>
            </ac:spMkLst>
          </pc:spChg>
          <pc:spChg chg="add mod">
            <ac:chgData name="Keennan De Bie" userId="d60df0ed-f818-4158-9399-69d929502d13" providerId="ADAL" clId="{8CA5AE69-627B-1549-A4EC-699E98A7F186}" dt="2025-05-26T09:45:35.461" v="730" actId="1036"/>
            <ac:spMkLst>
              <pc:docMk/>
              <pc:sldMasterMk cId="789355160" sldId="2147483648"/>
              <pc:sldLayoutMk cId="4107990342" sldId="2147483663"/>
              <ac:spMk id="22" creationId="{30A65287-767B-45BB-A935-F9C958CF54AE}"/>
            </ac:spMkLst>
          </pc:spChg>
          <pc:spChg chg="add mod">
            <ac:chgData name="Keennan De Bie" userId="d60df0ed-f818-4158-9399-69d929502d13" providerId="ADAL" clId="{8CA5AE69-627B-1549-A4EC-699E98A7F186}" dt="2025-05-27T09:43:00.409" v="3996" actId="1582"/>
            <ac:spMkLst>
              <pc:docMk/>
              <pc:sldMasterMk cId="789355160" sldId="2147483648"/>
              <pc:sldLayoutMk cId="4107990342" sldId="2147483663"/>
              <ac:spMk id="23" creationId="{A0A780C1-96F2-CA8D-F488-BC9F4B03FBA0}"/>
            </ac:spMkLst>
          </pc:spChg>
          <pc:spChg chg="add mod">
            <ac:chgData name="Keennan De Bie" userId="d60df0ed-f818-4158-9399-69d929502d13" providerId="ADAL" clId="{8CA5AE69-627B-1549-A4EC-699E98A7F186}" dt="2025-05-27T09:43:00.409" v="3996" actId="1582"/>
            <ac:spMkLst>
              <pc:docMk/>
              <pc:sldMasterMk cId="789355160" sldId="2147483648"/>
              <pc:sldLayoutMk cId="4107990342" sldId="2147483663"/>
              <ac:spMk id="24" creationId="{4C2941EF-8F58-AC8E-BA3D-B41A9DFE673B}"/>
            </ac:spMkLst>
          </pc:spChg>
          <pc:spChg chg="add mod">
            <ac:chgData name="Keennan De Bie" userId="d60df0ed-f818-4158-9399-69d929502d13" providerId="ADAL" clId="{8CA5AE69-627B-1549-A4EC-699E98A7F186}" dt="2025-05-27T09:43:00.409" v="3996" actId="1582"/>
            <ac:spMkLst>
              <pc:docMk/>
              <pc:sldMasterMk cId="789355160" sldId="2147483648"/>
              <pc:sldLayoutMk cId="4107990342" sldId="2147483663"/>
              <ac:spMk id="25" creationId="{AA3ED764-84E1-3812-7482-7C6D5D1C648A}"/>
            </ac:spMkLst>
          </pc:spChg>
          <pc:spChg chg="add mod">
            <ac:chgData name="Keennan De Bie" userId="d60df0ed-f818-4158-9399-69d929502d13" providerId="ADAL" clId="{8CA5AE69-627B-1549-A4EC-699E98A7F186}" dt="2025-05-27T09:43:00.409" v="3996" actId="1582"/>
            <ac:spMkLst>
              <pc:docMk/>
              <pc:sldMasterMk cId="789355160" sldId="2147483648"/>
              <pc:sldLayoutMk cId="4107990342" sldId="2147483663"/>
              <ac:spMk id="26" creationId="{156ECDFB-5A75-6861-AA17-B6E35CBDB4CB}"/>
            </ac:spMkLst>
          </pc:spChg>
          <pc:spChg chg="add mod">
            <ac:chgData name="Keennan De Bie" userId="d60df0ed-f818-4158-9399-69d929502d13" providerId="ADAL" clId="{8CA5AE69-627B-1549-A4EC-699E98A7F186}" dt="2025-05-27T09:43:00.409" v="3996" actId="1582"/>
            <ac:spMkLst>
              <pc:docMk/>
              <pc:sldMasterMk cId="789355160" sldId="2147483648"/>
              <pc:sldLayoutMk cId="4107990342" sldId="2147483663"/>
              <ac:spMk id="27" creationId="{23B9E5B8-E377-D467-F05D-4DE22E59A024}"/>
            </ac:spMkLst>
          </pc:spChg>
          <pc:spChg chg="add mod">
            <ac:chgData name="Keennan De Bie" userId="d60df0ed-f818-4158-9399-69d929502d13" providerId="ADAL" clId="{8CA5AE69-627B-1549-A4EC-699E98A7F186}" dt="2025-05-27T09:43:00.409" v="3996" actId="1582"/>
            <ac:spMkLst>
              <pc:docMk/>
              <pc:sldMasterMk cId="789355160" sldId="2147483648"/>
              <pc:sldLayoutMk cId="4107990342" sldId="2147483663"/>
              <ac:spMk id="28" creationId="{8F695E6F-5B74-CDE6-A807-B1DFD0F9DB2C}"/>
            </ac:spMkLst>
          </pc:spChg>
          <pc:spChg chg="add mod">
            <ac:chgData name="Keennan De Bie" userId="d60df0ed-f818-4158-9399-69d929502d13" providerId="ADAL" clId="{8CA5AE69-627B-1549-A4EC-699E98A7F186}" dt="2025-05-27T09:43:00.409" v="3996" actId="1582"/>
            <ac:spMkLst>
              <pc:docMk/>
              <pc:sldMasterMk cId="789355160" sldId="2147483648"/>
              <pc:sldLayoutMk cId="4107990342" sldId="2147483663"/>
              <ac:spMk id="29" creationId="{DC8B38DA-C9EE-0B11-1D75-9C0BB2F2DF53}"/>
            </ac:spMkLst>
          </pc:spChg>
        </pc:sldLayoutChg>
        <pc:sldLayoutChg chg="delSp mod">
          <pc:chgData name="Keennan De Bie" userId="d60df0ed-f818-4158-9399-69d929502d13" providerId="ADAL" clId="{8CA5AE69-627B-1549-A4EC-699E98A7F186}" dt="2025-05-26T08:27:16.413" v="446" actId="478"/>
          <pc:sldLayoutMkLst>
            <pc:docMk/>
            <pc:sldMasterMk cId="789355160" sldId="2147483648"/>
            <pc:sldLayoutMk cId="662439200" sldId="2147483664"/>
          </pc:sldLayoutMkLst>
        </pc:sldLayoutChg>
        <pc:sldLayoutChg chg="addSp delSp modSp mod modAnim">
          <pc:chgData name="Keennan De Bie" userId="d60df0ed-f818-4158-9399-69d929502d13" providerId="ADAL" clId="{8CA5AE69-627B-1549-A4EC-699E98A7F186}" dt="2025-05-27T09:42:45.234" v="3994" actId="1582"/>
          <pc:sldLayoutMkLst>
            <pc:docMk/>
            <pc:sldMasterMk cId="789355160" sldId="2147483648"/>
            <pc:sldLayoutMk cId="1118038960" sldId="2147483665"/>
          </pc:sldLayoutMkLst>
          <pc:spChg chg="mod">
            <ac:chgData name="Keennan De Bie" userId="d60df0ed-f818-4158-9399-69d929502d13" providerId="ADAL" clId="{8CA5AE69-627B-1549-A4EC-699E98A7F186}" dt="2025-05-27T09:42:45.234" v="3994" actId="1582"/>
            <ac:spMkLst>
              <pc:docMk/>
              <pc:sldMasterMk cId="789355160" sldId="2147483648"/>
              <pc:sldLayoutMk cId="1118038960" sldId="2147483665"/>
              <ac:spMk id="4" creationId="{E314DF4E-5C0A-ADEE-EE04-95B20CD1FE6A}"/>
            </ac:spMkLst>
          </pc:spChg>
          <pc:spChg chg="mod">
            <ac:chgData name="Keennan De Bie" userId="d60df0ed-f818-4158-9399-69d929502d13" providerId="ADAL" clId="{8CA5AE69-627B-1549-A4EC-699E98A7F186}" dt="2025-05-27T09:36:44.990" v="3961" actId="1035"/>
            <ac:spMkLst>
              <pc:docMk/>
              <pc:sldMasterMk cId="789355160" sldId="2147483648"/>
              <pc:sldLayoutMk cId="1118038960" sldId="2147483665"/>
              <ac:spMk id="7" creationId="{4E5A2961-7E9C-0BC0-2935-2A313C184657}"/>
            </ac:spMkLst>
          </pc:spChg>
          <pc:spChg chg="mod">
            <ac:chgData name="Keennan De Bie" userId="d60df0ed-f818-4158-9399-69d929502d13" providerId="ADAL" clId="{8CA5AE69-627B-1549-A4EC-699E98A7F186}" dt="2025-05-27T09:36:49.031" v="3966" actId="1035"/>
            <ac:spMkLst>
              <pc:docMk/>
              <pc:sldMasterMk cId="789355160" sldId="2147483648"/>
              <pc:sldLayoutMk cId="1118038960" sldId="2147483665"/>
              <ac:spMk id="10" creationId="{229CA363-5B2E-2BB2-AA01-54335C85FC5E}"/>
            </ac:spMkLst>
          </pc:spChg>
          <pc:spChg chg="mod">
            <ac:chgData name="Keennan De Bie" userId="d60df0ed-f818-4158-9399-69d929502d13" providerId="ADAL" clId="{8CA5AE69-627B-1549-A4EC-699E98A7F186}" dt="2025-05-27T09:42:45.234" v="3994" actId="1582"/>
            <ac:spMkLst>
              <pc:docMk/>
              <pc:sldMasterMk cId="789355160" sldId="2147483648"/>
              <pc:sldLayoutMk cId="1118038960" sldId="2147483665"/>
              <ac:spMk id="26" creationId="{156ECDFB-5A75-6861-AA17-B6E35CBDB4CB}"/>
            </ac:spMkLst>
          </pc:spChg>
          <pc:spChg chg="add mod">
            <ac:chgData name="Keennan De Bie" userId="d60df0ed-f818-4158-9399-69d929502d13" providerId="ADAL" clId="{8CA5AE69-627B-1549-A4EC-699E98A7F186}" dt="2025-05-27T09:42:45.234" v="3994" actId="1582"/>
            <ac:spMkLst>
              <pc:docMk/>
              <pc:sldMasterMk cId="789355160" sldId="2147483648"/>
              <pc:sldLayoutMk cId="1118038960" sldId="2147483665"/>
              <ac:spMk id="30" creationId="{A3CDB445-4354-8F7F-62BA-91C3C5261A82}"/>
            </ac:spMkLst>
          </pc:spChg>
          <pc:spChg chg="add mod">
            <ac:chgData name="Keennan De Bie" userId="d60df0ed-f818-4158-9399-69d929502d13" providerId="ADAL" clId="{8CA5AE69-627B-1549-A4EC-699E98A7F186}" dt="2025-05-27T09:36:46.397" v="3962" actId="1035"/>
            <ac:spMkLst>
              <pc:docMk/>
              <pc:sldMasterMk cId="789355160" sldId="2147483648"/>
              <pc:sldLayoutMk cId="1118038960" sldId="2147483665"/>
              <ac:spMk id="31" creationId="{1C90FD8D-E7FC-27BD-8A0E-62FC7EC0FAA3}"/>
            </ac:spMkLst>
          </pc:spChg>
          <pc:spChg chg="add mod">
            <ac:chgData name="Keennan De Bie" userId="d60df0ed-f818-4158-9399-69d929502d13" providerId="ADAL" clId="{8CA5AE69-627B-1549-A4EC-699E98A7F186}" dt="2025-05-27T09:36:48.025" v="3964" actId="1035"/>
            <ac:spMkLst>
              <pc:docMk/>
              <pc:sldMasterMk cId="789355160" sldId="2147483648"/>
              <pc:sldLayoutMk cId="1118038960" sldId="2147483665"/>
              <ac:spMk id="32" creationId="{8E9E8C7E-F816-B261-4B59-F9E23B6E065B}"/>
            </ac:spMkLst>
          </pc:spChg>
          <pc:spChg chg="add mod">
            <ac:chgData name="Keennan De Bie" userId="d60df0ed-f818-4158-9399-69d929502d13" providerId="ADAL" clId="{8CA5AE69-627B-1549-A4EC-699E98A7F186}" dt="2025-05-27T09:42:45.234" v="3994" actId="1582"/>
            <ac:spMkLst>
              <pc:docMk/>
              <pc:sldMasterMk cId="789355160" sldId="2147483648"/>
              <pc:sldLayoutMk cId="1118038960" sldId="2147483665"/>
              <ac:spMk id="33" creationId="{0F6C9EEB-3FA6-368B-9B6D-35F70A6ED3F2}"/>
            </ac:spMkLst>
          </pc:spChg>
        </pc:sldLayoutChg>
        <pc:sldLayoutChg chg="addSp delSp modSp mod">
          <pc:chgData name="Keennan De Bie" userId="d60df0ed-f818-4158-9399-69d929502d13" providerId="ADAL" clId="{8CA5AE69-627B-1549-A4EC-699E98A7F186}" dt="2025-05-28T11:47:27.806" v="9646" actId="1076"/>
          <pc:sldLayoutMkLst>
            <pc:docMk/>
            <pc:sldMasterMk cId="789355160" sldId="2147483648"/>
            <pc:sldLayoutMk cId="1571225723" sldId="2147483666"/>
          </pc:sldLayoutMkLst>
          <pc:spChg chg="mod">
            <ac:chgData name="Keennan De Bie" userId="d60df0ed-f818-4158-9399-69d929502d13" providerId="ADAL" clId="{8CA5AE69-627B-1549-A4EC-699E98A7F186}" dt="2025-05-28T11:26:23.282" v="9354" actId="207"/>
            <ac:spMkLst>
              <pc:docMk/>
              <pc:sldMasterMk cId="789355160" sldId="2147483648"/>
              <pc:sldLayoutMk cId="1571225723" sldId="2147483666"/>
              <ac:spMk id="2" creationId="{C75922D9-D604-2A19-C6B7-D5F3B02CCD94}"/>
            </ac:spMkLst>
          </pc:spChg>
          <pc:spChg chg="add mod">
            <ac:chgData name="Keennan De Bie" userId="d60df0ed-f818-4158-9399-69d929502d13" providerId="ADAL" clId="{8CA5AE69-627B-1549-A4EC-699E98A7F186}" dt="2025-05-28T11:34:28.584" v="9400" actId="3064"/>
            <ac:spMkLst>
              <pc:docMk/>
              <pc:sldMasterMk cId="789355160" sldId="2147483648"/>
              <pc:sldLayoutMk cId="1571225723" sldId="2147483666"/>
              <ac:spMk id="3" creationId="{E8A60EC8-5D55-0A7F-AAC7-13A4617143AB}"/>
            </ac:spMkLst>
          </pc:spChg>
          <pc:spChg chg="add mod">
            <ac:chgData name="Keennan De Bie" userId="d60df0ed-f818-4158-9399-69d929502d13" providerId="ADAL" clId="{8CA5AE69-627B-1549-A4EC-699E98A7F186}" dt="2025-05-28T11:44:25.539" v="9590" actId="3064"/>
            <ac:spMkLst>
              <pc:docMk/>
              <pc:sldMasterMk cId="789355160" sldId="2147483648"/>
              <pc:sldLayoutMk cId="1571225723" sldId="2147483666"/>
              <ac:spMk id="5" creationId="{47FC91B8-4993-087A-AAA8-562B51BA9424}"/>
            </ac:spMkLst>
          </pc:spChg>
          <pc:spChg chg="add mod">
            <ac:chgData name="Keennan De Bie" userId="d60df0ed-f818-4158-9399-69d929502d13" providerId="ADAL" clId="{8CA5AE69-627B-1549-A4EC-699E98A7F186}" dt="2025-05-28T11:45:59.116" v="9637" actId="20577"/>
            <ac:spMkLst>
              <pc:docMk/>
              <pc:sldMasterMk cId="789355160" sldId="2147483648"/>
              <pc:sldLayoutMk cId="1571225723" sldId="2147483666"/>
              <ac:spMk id="6" creationId="{0C1A53B4-0424-0F7F-4130-80673B9C923E}"/>
            </ac:spMkLst>
          </pc:spChg>
          <pc:spChg chg="add mod">
            <ac:chgData name="Keennan De Bie" userId="d60df0ed-f818-4158-9399-69d929502d13" providerId="ADAL" clId="{8CA5AE69-627B-1549-A4EC-699E98A7F186}" dt="2025-05-28T11:43:35.982" v="9582" actId="208"/>
            <ac:spMkLst>
              <pc:docMk/>
              <pc:sldMasterMk cId="789355160" sldId="2147483648"/>
              <pc:sldLayoutMk cId="1571225723" sldId="2147483666"/>
              <ac:spMk id="7" creationId="{5DCBEF93-4F1B-31DB-97F8-43DDBB1DE9CC}"/>
            </ac:spMkLst>
          </pc:spChg>
          <pc:spChg chg="add mod">
            <ac:chgData name="Keennan De Bie" userId="d60df0ed-f818-4158-9399-69d929502d13" providerId="ADAL" clId="{8CA5AE69-627B-1549-A4EC-699E98A7F186}" dt="2025-05-28T11:44:25.539" v="9590" actId="3064"/>
            <ac:spMkLst>
              <pc:docMk/>
              <pc:sldMasterMk cId="789355160" sldId="2147483648"/>
              <pc:sldLayoutMk cId="1571225723" sldId="2147483666"/>
              <ac:spMk id="8" creationId="{B9796C43-6C6A-BD27-6135-41C5D1FC6F78}"/>
            </ac:spMkLst>
          </pc:spChg>
          <pc:spChg chg="add mod">
            <ac:chgData name="Keennan De Bie" userId="d60df0ed-f818-4158-9399-69d929502d13" providerId="ADAL" clId="{8CA5AE69-627B-1549-A4EC-699E98A7F186}" dt="2025-05-28T11:43:35.982" v="9582" actId="208"/>
            <ac:spMkLst>
              <pc:docMk/>
              <pc:sldMasterMk cId="789355160" sldId="2147483648"/>
              <pc:sldLayoutMk cId="1571225723" sldId="2147483666"/>
              <ac:spMk id="9" creationId="{FAE61AF1-D424-4575-6134-776D074E8E61}"/>
            </ac:spMkLst>
          </pc:spChg>
          <pc:spChg chg="add mod">
            <ac:chgData name="Keennan De Bie" userId="d60df0ed-f818-4158-9399-69d929502d13" providerId="ADAL" clId="{8CA5AE69-627B-1549-A4EC-699E98A7F186}" dt="2025-05-28T11:44:25.539" v="9590" actId="3064"/>
            <ac:spMkLst>
              <pc:docMk/>
              <pc:sldMasterMk cId="789355160" sldId="2147483648"/>
              <pc:sldLayoutMk cId="1571225723" sldId="2147483666"/>
              <ac:spMk id="10" creationId="{EE51F014-EFD0-416A-F66D-14E69A19CFDE}"/>
            </ac:spMkLst>
          </pc:spChg>
          <pc:spChg chg="add mod">
            <ac:chgData name="Keennan De Bie" userId="d60df0ed-f818-4158-9399-69d929502d13" providerId="ADAL" clId="{8CA5AE69-627B-1549-A4EC-699E98A7F186}" dt="2025-05-28T11:43:35.982" v="9582" actId="208"/>
            <ac:spMkLst>
              <pc:docMk/>
              <pc:sldMasterMk cId="789355160" sldId="2147483648"/>
              <pc:sldLayoutMk cId="1571225723" sldId="2147483666"/>
              <ac:spMk id="11" creationId="{3079E24F-6DB3-1761-46F7-8680D2BFC2F7}"/>
            </ac:spMkLst>
          </pc:spChg>
          <pc:spChg chg="mod">
            <ac:chgData name="Keennan De Bie" userId="d60df0ed-f818-4158-9399-69d929502d13" providerId="ADAL" clId="{8CA5AE69-627B-1549-A4EC-699E98A7F186}" dt="2025-05-28T11:23:34.137" v="9306" actId="14100"/>
            <ac:spMkLst>
              <pc:docMk/>
              <pc:sldMasterMk cId="789355160" sldId="2147483648"/>
              <pc:sldLayoutMk cId="1571225723" sldId="2147483666"/>
              <ac:spMk id="13" creationId="{7BBA08A8-DDB5-6D1F-29CF-5B08D27E9D68}"/>
            </ac:spMkLst>
          </pc:spChg>
          <pc:spChg chg="add mod">
            <ac:chgData name="Keennan De Bie" userId="d60df0ed-f818-4158-9399-69d929502d13" providerId="ADAL" clId="{8CA5AE69-627B-1549-A4EC-699E98A7F186}" dt="2025-05-28T11:47:27.806" v="9646" actId="1076"/>
            <ac:spMkLst>
              <pc:docMk/>
              <pc:sldMasterMk cId="789355160" sldId="2147483648"/>
              <pc:sldLayoutMk cId="1571225723" sldId="2147483666"/>
              <ac:spMk id="15" creationId="{43222AA6-446D-9E81-6551-89BA4D8F9289}"/>
            </ac:spMkLst>
          </pc:spChg>
        </pc:sldLayoutChg>
      </pc:sldMasterChg>
      <pc:sldMasterChg chg="del">
        <pc:chgData name="Keennan De Bie" userId="d60df0ed-f818-4158-9399-69d929502d13" providerId="ADAL" clId="{8CA5AE69-627B-1549-A4EC-699E98A7F186}" dt="2025-05-26T08:13:05.286" v="295" actId="2696"/>
        <pc:sldMasterMkLst>
          <pc:docMk/>
          <pc:sldMasterMk cId="1644927567" sldId="2147483715"/>
        </pc:sldMasterMkLst>
      </pc:sldMasterChg>
      <pc:sldMasterChg chg="del">
        <pc:chgData name="Keennan De Bie" userId="d60df0ed-f818-4158-9399-69d929502d13" providerId="ADAL" clId="{8CA5AE69-627B-1549-A4EC-699E98A7F186}" dt="2025-05-26T08:13:05.298" v="296" actId="2696"/>
        <pc:sldMasterMkLst>
          <pc:docMk/>
          <pc:sldMasterMk cId="697072624" sldId="2147483776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BBBC7C-89AD-BBD6-9E33-8795265D91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3C700C-5CE3-19E6-0E51-A2782E0F6A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931AE68-0B5D-4E18-8CC8-346408A352D2}" type="datetimeFigureOut">
              <a:rPr lang="en-BE" smtClean="0"/>
              <a:t>11/06/2025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F82034-2CAE-E359-CEC8-049124F6A1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D9516-1466-C0AB-C0F0-CAF968DF5A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2336743-DB8C-4A11-BCD6-B3365231E56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6052840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237" userDrawn="1">
          <p15:clr>
            <a:srgbClr val="F26B43"/>
          </p15:clr>
        </p15:guide>
        <p15:guide id="2" pos="2957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8763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8125" y="0"/>
            <a:ext cx="4068763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0F8FB-96AB-4565-A47B-CA6E7791B961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213" y="3417888"/>
            <a:ext cx="7512050" cy="27971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6875"/>
            <a:ext cx="4068763" cy="355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8125" y="6746875"/>
            <a:ext cx="4068763" cy="355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06FDB-62AA-4BD6-88EA-B08DEFBCE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271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2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PHOT_05_dark_camera2_anim_1">
            <a:hlinkClick r:id="" action="ppaction://media"/>
            <a:extLst>
              <a:ext uri="{FF2B5EF4-FFF2-40B4-BE49-F238E27FC236}">
                <a16:creationId xmlns:a16="http://schemas.microsoft.com/office/drawing/2014/main" id="{6A2A9B91-1491-966B-8B10-93FC7A702F66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B37C04-9B5C-1BA7-F1CC-6C3E850D95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329" y="2380749"/>
            <a:ext cx="11524464" cy="2480163"/>
          </a:xfrm>
          <a:noFill/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Zeitung Pro Extrabold" pitchFamily="2" charset="77"/>
                <a:ea typeface="Zeitung Pro Extrabold" pitchFamily="2" charset="77"/>
              </a:defRPr>
            </a:lvl1pPr>
          </a:lstStyle>
          <a:p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51F95C-1A28-9CBB-9BB3-590EBF7C2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207" y="5229210"/>
            <a:ext cx="5763793" cy="127687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Zeitung Pro Semibold" panose="00000700000000000000" pitchFamily="50" charset="0"/>
                <a:ea typeface="Zeitung Pro Semibold" panose="000007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BE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18774F-F492-4AF5-F753-A74E7BE4294D}"/>
              </a:ext>
            </a:extLst>
          </p:cNvPr>
          <p:cNvGrpSpPr/>
          <p:nvPr userDrawn="1"/>
        </p:nvGrpSpPr>
        <p:grpSpPr>
          <a:xfrm>
            <a:off x="335329" y="-269165"/>
            <a:ext cx="3600420" cy="2266254"/>
            <a:chOff x="821470" y="0"/>
            <a:chExt cx="3896175" cy="2452415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89F80DF-1582-2957-5092-196CF34519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1470" y="0"/>
              <a:ext cx="3896175" cy="245241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267437E-F5DC-A2CE-EF9E-2090EEDB31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89581" y="706452"/>
              <a:ext cx="3359954" cy="1322423"/>
            </a:xfrm>
            <a:prstGeom prst="rect">
              <a:avLst/>
            </a:prstGeom>
          </p:spPr>
        </p:pic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91D9A900-C20A-DF68-0D5E-EF42362B5CFC}"/>
              </a:ext>
            </a:extLst>
          </p:cNvPr>
          <p:cNvSpPr/>
          <p:nvPr userDrawn="1"/>
        </p:nvSpPr>
        <p:spPr>
          <a:xfrm rot="10800000">
            <a:off x="6816083" y="5589252"/>
            <a:ext cx="5043709" cy="1370619"/>
          </a:xfrm>
          <a:custGeom>
            <a:avLst/>
            <a:gdLst>
              <a:gd name="connsiteX0" fmla="*/ 0 w 7238548"/>
              <a:gd name="connsiteY0" fmla="*/ 1967062 h 1967062"/>
              <a:gd name="connsiteX1" fmla="*/ 0 w 7238548"/>
              <a:gd name="connsiteY1" fmla="*/ 0 h 1967062"/>
              <a:gd name="connsiteX2" fmla="*/ 7238548 w 7238548"/>
              <a:gd name="connsiteY2" fmla="*/ 0 h 1967062"/>
              <a:gd name="connsiteX3" fmla="*/ 7238548 w 7238548"/>
              <a:gd name="connsiteY3" fmla="*/ 1379160 h 196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8548" h="1967062">
                <a:moveTo>
                  <a:pt x="0" y="1967062"/>
                </a:moveTo>
                <a:lnTo>
                  <a:pt x="0" y="0"/>
                </a:lnTo>
                <a:lnTo>
                  <a:pt x="7238548" y="0"/>
                </a:lnTo>
                <a:lnTo>
                  <a:pt x="7238548" y="1379160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14FE0DA-4C07-3903-4ADD-3920D1E01AE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27100" y="6201459"/>
            <a:ext cx="4221675" cy="4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0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an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5922D9-D604-2A19-C6B7-D5F3B02CC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951F9-EA89-1A46-879C-4F91B9B2FEA0}" type="datetime3">
              <a:rPr lang="en-US" smtClean="0"/>
              <a:t>11 June 2025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91E34-6A44-3423-3074-75216508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4F93BA7-6C85-6A83-5473-8588896D6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4906CED-B6E2-3CF2-6151-B06225D475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71662" y="248629"/>
            <a:ext cx="5761037" cy="5700665"/>
          </a:xfrm>
        </p:spPr>
        <p:txBody>
          <a:bodyPr/>
          <a:lstStyle/>
          <a:p>
            <a:endParaRPr lang="en-BE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EEC5EF-015F-CB45-7CD7-87CEFEE7A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28" y="248629"/>
            <a:ext cx="5425710" cy="5700665"/>
          </a:xfrm>
          <a:noFill/>
        </p:spPr>
        <p:txBody>
          <a:bodyPr/>
          <a:lstStyle>
            <a:lvl1pPr algn="l">
              <a:defRPr>
                <a:solidFill>
                  <a:srgbClr val="002F9D"/>
                </a:solidFill>
                <a:latin typeface="Zeitung Pro Extrabold" panose="00000900000000000000" pitchFamily="50" charset="0"/>
                <a:ea typeface="Zeitung Pro Extrabold" panose="000009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606729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5922D9-D604-2A19-C6B7-D5F3B02CC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E6A70-E652-2A44-AD4C-A2D701980D2B}" type="datetime3">
              <a:rPr lang="en-US" smtClean="0"/>
              <a:t>11 June 2025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91E34-6A44-3423-3074-75216508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4F93BA7-6C85-6A83-5473-8588896D6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4906CED-B6E2-3CF2-6151-B06225D475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248629"/>
            <a:ext cx="11521709" cy="5700665"/>
          </a:xfrm>
        </p:spPr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66916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5922D9-D604-2A19-C6B7-D5F3B02CC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D917-544B-0849-8DDF-068459E334A5}" type="datetime3">
              <a:rPr lang="en-US" smtClean="0"/>
              <a:t>11 June 2025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91E34-6A44-3423-3074-75216508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4F93BA7-6C85-6A83-5473-8588896D6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39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 do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5922D9-D604-2A19-C6B7-D5F3B02CC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07D917-544B-0849-8DDF-068459E334A5}" type="datetime3">
              <a:rPr lang="en-US" smtClean="0"/>
              <a:pPr/>
              <a:t>11 June 2025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91E34-6A44-3423-3074-75216508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BA08A8-DDB5-6D1F-29CF-5B08D27E9D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957"/>
            <a:ext cx="5400629" cy="3037006"/>
          </a:xfrm>
          <a:custGeom>
            <a:avLst/>
            <a:gdLst>
              <a:gd name="connsiteX0" fmla="*/ 0 w 6096000"/>
              <a:gd name="connsiteY0" fmla="*/ 0 h 3428042"/>
              <a:gd name="connsiteX1" fmla="*/ 6096000 w 6096000"/>
              <a:gd name="connsiteY1" fmla="*/ 0 h 3428042"/>
              <a:gd name="connsiteX2" fmla="*/ 6096000 w 6096000"/>
              <a:gd name="connsiteY2" fmla="*/ 2938526 h 3428042"/>
              <a:gd name="connsiteX3" fmla="*/ 11907 w 6096000"/>
              <a:gd name="connsiteY3" fmla="*/ 3428042 h 3428042"/>
              <a:gd name="connsiteX4" fmla="*/ 0 w 6096000"/>
              <a:gd name="connsiteY4" fmla="*/ 3428042 h 3428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3428042">
                <a:moveTo>
                  <a:pt x="0" y="0"/>
                </a:moveTo>
                <a:lnTo>
                  <a:pt x="6096000" y="0"/>
                </a:lnTo>
                <a:lnTo>
                  <a:pt x="6096000" y="2938526"/>
                </a:lnTo>
                <a:lnTo>
                  <a:pt x="11907" y="3428042"/>
                </a:lnTo>
                <a:lnTo>
                  <a:pt x="0" y="34280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BE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A60EC8-5D55-0A7F-AAC7-13A461714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328" y="958149"/>
            <a:ext cx="4716160" cy="1446550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b" anchorCtr="0">
            <a:spAutoFit/>
          </a:bodyPr>
          <a:lstStyle>
            <a:lvl1pPr>
              <a:defRPr sz="2800"/>
            </a:lvl1pPr>
          </a:lstStyle>
          <a:p>
            <a:pPr algn="l"/>
            <a:r>
              <a:rPr lang="en-GB" sz="2400" dirty="0">
                <a:latin typeface="Zeitung Pro Bold" pitchFamily="2" charset="77"/>
                <a:ea typeface="Zeitung Pro Bold" pitchFamily="2" charset="77"/>
              </a:rPr>
              <a:t>PHOTONICS IN</a:t>
            </a:r>
            <a:br>
              <a:rPr lang="en-GB" dirty="0">
                <a:latin typeface="Zeitung Pro Bold" pitchFamily="2" charset="77"/>
                <a:ea typeface="Zeitung Pro Bold" pitchFamily="2" charset="77"/>
              </a:rPr>
            </a:br>
            <a:r>
              <a:rPr lang="en-GB" sz="3200" b="1" dirty="0"/>
              <a:t>AGRICULTURE &amp; FOOD</a:t>
            </a:r>
            <a:endParaRPr lang="en-GB" sz="3200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FC91B8-4993-087A-AAA8-562B51BA9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965" y="1017290"/>
            <a:ext cx="2460287" cy="1571612"/>
          </a:xfrm>
        </p:spPr>
        <p:txBody>
          <a:bodyPr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1pPr>
            <a:lvl2pPr marL="457200" indent="0">
              <a:buNone/>
              <a:defRPr lang="en-US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2pPr>
            <a:lvl3pPr marL="914400" indent="0">
              <a:buNone/>
              <a:defRPr lang="en-US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3pPr>
            <a:lvl4pPr marL="1371600" indent="0">
              <a:buNone/>
              <a:defRPr lang="en-US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4pPr>
            <a:lvl5pPr marL="1828800" indent="0">
              <a:buNone/>
              <a:defRPr lang="en-BE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1A53B4-0424-0F7F-4130-80673B9C923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35329" y="3429000"/>
            <a:ext cx="5065299" cy="270031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1pPr>
            <a:lvl2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2pPr>
            <a:lvl3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3pPr>
            <a:lvl4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4pPr>
            <a:lvl5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5DCBEF93-4F1B-31DB-97F8-43DDBB1DE9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51589" y="1003546"/>
            <a:ext cx="3205083" cy="1571611"/>
          </a:xfrm>
          <a:prstGeom prst="roundRect">
            <a:avLst>
              <a:gd name="adj" fmla="val 5094"/>
            </a:avLst>
          </a:prstGeom>
          <a:ln w="12700">
            <a:solidFill>
              <a:schemeClr val="accent4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796C43-6C6A-BD27-6135-41C5D1FC6F7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336012" y="2877507"/>
            <a:ext cx="2520659" cy="1571612"/>
          </a:xfrm>
        </p:spPr>
        <p:txBody>
          <a:bodyPr anchor="ctr" anchorCtr="0">
            <a:noAutofit/>
          </a:bodyPr>
          <a:lstStyle>
            <a:lvl1pPr>
              <a:defRPr lang="en-BE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1pPr>
            <a:lvl2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2pPr>
            <a:lvl3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3pPr>
            <a:lvl4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4pPr>
            <a:lvl5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AE61AF1-D424-4575-6134-776D074E8E6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8134" y="2863763"/>
            <a:ext cx="3180371" cy="1571611"/>
          </a:xfrm>
          <a:prstGeom prst="roundRect">
            <a:avLst>
              <a:gd name="adj" fmla="val 5094"/>
            </a:avLst>
          </a:prstGeom>
          <a:ln w="12700">
            <a:solidFill>
              <a:schemeClr val="accent4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E51F014-EFD0-416A-F66D-14E69A19CFD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5795965" y="4751468"/>
            <a:ext cx="2460287" cy="1571612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1pPr>
            <a:lvl2pPr>
              <a:defRPr lang="en-US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2pPr>
            <a:lvl3pPr>
              <a:defRPr lang="en-US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3pPr>
            <a:lvl4pPr>
              <a:defRPr lang="en-US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4pPr>
            <a:lvl5pPr>
              <a:defRPr lang="en-BE" sz="2000" b="1" i="0" kern="1200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079E24F-6DB3-1761-46F7-8680D2BFC2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651589" y="4737724"/>
            <a:ext cx="3205083" cy="1571611"/>
          </a:xfrm>
          <a:prstGeom prst="roundRect">
            <a:avLst>
              <a:gd name="adj" fmla="val 5094"/>
            </a:avLst>
          </a:prstGeom>
          <a:ln w="12700">
            <a:solidFill>
              <a:schemeClr val="accent4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222AA6-446D-9E81-6551-89BA4D8F92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78134" y="258827"/>
            <a:ext cx="6138546" cy="428625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Zeitung Pro Bold" pitchFamily="2" charset="77"/>
                <a:ea typeface="Zeitung Pro Bold" pitchFamily="2" charset="77"/>
              </a:defRPr>
            </a:lvl1pPr>
          </a:lstStyle>
          <a:p>
            <a:pPr lvl="0"/>
            <a:r>
              <a:rPr lang="en-BE" dirty="0"/>
              <a:t>EXAMPLES OF SUPPORTED PROJECTS</a:t>
            </a:r>
          </a:p>
        </p:txBody>
      </p:sp>
    </p:spTree>
    <p:extLst>
      <p:ext uri="{BB962C8B-B14F-4D97-AF65-F5344CB8AC3E}">
        <p14:creationId xmlns:p14="http://schemas.microsoft.com/office/powerpoint/2010/main" val="1571225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F037B-88B0-29DD-682E-582FE875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572F0-2560-72C7-C412-FC7EECC55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91F539-4EA1-6FF8-E761-E40E9C4D5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A1E1A8-A92D-F55E-43EC-9AD44C74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DEFA-CBC8-E846-ADE4-F69BA9DB072B}" type="datetime3">
              <a:rPr lang="en-US" smtClean="0"/>
              <a:t>11 June 2025</a:t>
            </a:fld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41118-7684-A403-4A4F-1A0576FC3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E6F0278-CF77-1636-E195-9F318F528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46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1B118-7DE8-2C86-4A9B-F65BD9740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13994E-99DF-9F02-1779-F578AF4CF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38C70-0082-F4F4-940B-25627FB7F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2121AE-8D6D-2944-D376-272ED21C8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4AEE-73D6-C54B-9EA0-323448BE71B9}" type="datetime3">
              <a:rPr lang="en-US" smtClean="0"/>
              <a:t>11 June 2025</a:t>
            </a:fld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3B956-4C54-76CA-6960-4CDC08B8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362E513-754A-5D53-364C-9AF692A25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01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3E49B-C425-262E-CAE4-9CDBE8F4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6874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Zeitung Pro Extrabold" panose="00000900000000000000" pitchFamily="50" charset="0"/>
                <a:ea typeface="Zeitung Pro Extrabold" panose="000009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90444-4670-7826-F339-78FD77CDD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1pPr>
            <a:lvl2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2pPr>
            <a:lvl3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3pPr>
            <a:lvl4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4pPr>
            <a:lvl5pPr>
              <a:defRPr>
                <a:solidFill>
                  <a:schemeClr val="tx2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7C8FB-EE73-2AE4-1E73-6EB79314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28" y="6309336"/>
            <a:ext cx="2880336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1pPr>
          </a:lstStyle>
          <a:p>
            <a:fld id="{0BDCEB27-D465-6148-9667-C34A4776337C}" type="datetime3">
              <a:rPr lang="en-US" smtClean="0"/>
              <a:t>11 June 2025</a:t>
            </a:fld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3F660-5E98-5F4A-7211-C16841647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6336" y="6309336"/>
            <a:ext cx="2880336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1pPr>
          </a:lstStyle>
          <a:p>
            <a:fld id="{C1BAEB33-1B6E-43C6-8B27-C2CFEEB410EE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72BCA6B-0D26-F774-42C2-738DA1236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70867"/>
            <a:ext cx="2089024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3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3E49B-C425-262E-CAE4-9CDBE8F4B11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  <a:latin typeface="Zeitung Pro Extrabold" panose="00000900000000000000" pitchFamily="50" charset="0"/>
                <a:ea typeface="Zeitung Pro Extrabold" panose="000009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90444-4670-7826-F339-78FD77CDD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1pPr>
            <a:lvl2pPr>
              <a:defRPr>
                <a:solidFill>
                  <a:schemeClr val="bg1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2pPr>
            <a:lvl3pPr>
              <a:defRPr>
                <a:solidFill>
                  <a:schemeClr val="bg1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3pPr>
            <a:lvl4pPr>
              <a:defRPr>
                <a:solidFill>
                  <a:schemeClr val="bg1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4pPr>
            <a:lvl5pPr>
              <a:defRPr>
                <a:solidFill>
                  <a:schemeClr val="bg1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7C8FB-EE73-2AE4-1E73-6EB79314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1pPr>
          </a:lstStyle>
          <a:p>
            <a:fld id="{EEAB7604-A104-1949-A2EA-F411F61C8C4F}" type="datetime3">
              <a:rPr lang="en-US" smtClean="0"/>
              <a:t>11 June 2025</a:t>
            </a:fld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3F660-5E98-5F4A-7211-C16841647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Zeitung Pro" panose="00000500000000000000" pitchFamily="50" charset="0"/>
                <a:ea typeface="Zeitung Pro" panose="00000500000000000000" pitchFamily="50" charset="0"/>
              </a:defRPr>
            </a:lvl1pPr>
          </a:lstStyle>
          <a:p>
            <a:fld id="{C1BAEB33-1B6E-43C6-8B27-C2CFEEB410EE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6AE50B6-F36A-71D0-353E-395B3B2E8F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1487" y="6362603"/>
            <a:ext cx="2089024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90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002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PHOT_05_dark_camera2_anim-white">
            <a:hlinkClick r:id="" action="ppaction://media"/>
            <a:extLst>
              <a:ext uri="{FF2B5EF4-FFF2-40B4-BE49-F238E27FC236}">
                <a16:creationId xmlns:a16="http://schemas.microsoft.com/office/drawing/2014/main" id="{AEB55D13-BF74-2F9C-C324-E2D6A2F1C23A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244271-AD15-20D0-BC15-330944AD2444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4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72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A751D4-156C-B75C-1015-A7968108B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329" y="2380749"/>
            <a:ext cx="11524464" cy="2480163"/>
          </a:xfrm>
          <a:noFill/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Zeitung Pro Extrabold" panose="00000900000000000000" pitchFamily="50" charset="0"/>
                <a:ea typeface="Zeitung Pro Extrabold" panose="00000900000000000000" pitchFamily="50" charset="0"/>
              </a:defRPr>
            </a:lvl1pPr>
          </a:lstStyle>
          <a:p>
            <a:endParaRPr lang="en-BE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ECC7C7E-DC6D-4737-946E-1ECDC86EA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207" y="5229210"/>
            <a:ext cx="5763793" cy="127687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Zeitung Pro Semibold" panose="00000700000000000000" pitchFamily="50" charset="0"/>
                <a:ea typeface="Zeitung Pro Semibold" panose="000007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40060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1F7B7-8BC9-8D5D-604B-F9921AB76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30E1E-9CF6-7870-FA52-EDF8A5C032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5328" y="1628791"/>
            <a:ext cx="5580651" cy="45005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738B2-917E-425E-7B48-BBAC3CE55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022" y="1628791"/>
            <a:ext cx="5580650" cy="45005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5B8C1-3A80-F5D1-69FC-E7059B3CE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EA138-51E9-E645-BA88-DFB06927D77A}" type="datetime3">
              <a:rPr lang="en-US" smtClean="0"/>
              <a:t>11 June 2025</a:t>
            </a:fld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F4384-4D00-4FF2-EF7D-5F8DAE325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939A1C9-D829-B298-3DC0-8A1A13C729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71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24DEA-6FB5-2646-2ED5-751AE12E7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EE45F6-EBF3-3C5E-4598-0FE36B95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253B-A906-324F-9F2C-BA20DDC90AA3}" type="datetime3">
              <a:rPr lang="en-US" smtClean="0"/>
              <a:t>11 June 2025</a:t>
            </a:fld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34260A-758F-47DB-8F0D-85D87F05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84CAA0-E5EF-EC89-12DB-C62F07473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09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24DEA-6FB5-2646-2ED5-751AE12E7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EE45F6-EBF3-3C5E-4598-0FE36B95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C159-CC84-FF45-8309-D911F98BCE24}" type="datetime3">
              <a:rPr lang="en-US" smtClean="0"/>
              <a:t>11 June 2025</a:t>
            </a:fld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34260A-758F-47DB-8F0D-85D87F05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84CAA0-E5EF-EC89-12DB-C62F07473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E314DF4E-5C0A-ADEE-EE04-95B20CD1FE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7182" y="1628790"/>
            <a:ext cx="2520659" cy="1800210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5A2961-7E9C-0BC0-2935-2A313C1846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7182" y="3489007"/>
            <a:ext cx="2520950" cy="36004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r>
              <a:rPr lang="en-BE" dirty="0"/>
              <a:t>Subtitle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29CA363-5B2E-2BB2-AA01-54335C85FC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182" y="5829280"/>
            <a:ext cx="2520950" cy="36004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r>
              <a:rPr lang="en-BE" dirty="0"/>
              <a:t>Subtitle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121B095-60AE-39B2-47E9-90D4CAF2AA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3257" y="3489007"/>
            <a:ext cx="2520950" cy="36004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r>
              <a:rPr lang="en-BE" dirty="0"/>
              <a:t>Subtitle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AB6FED1-62F0-43C5-0F89-BCDC1EB7F6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3257" y="5829280"/>
            <a:ext cx="2520950" cy="36004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r>
              <a:rPr lang="en-BE" dirty="0"/>
              <a:t>Subtitle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282CFD3-E98D-B255-0C7F-2E6565B1AC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9807" y="3489007"/>
            <a:ext cx="2520950" cy="36004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r>
              <a:rPr lang="en-BE" dirty="0"/>
              <a:t>Subtitle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10EE209E-B0A2-D8B2-D1EC-FD43EE5E4E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79807" y="5829280"/>
            <a:ext cx="2520950" cy="36004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r>
              <a:rPr lang="en-BE" dirty="0"/>
              <a:t>Subtitle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358EDE0-5A3F-41AD-6060-410CCE6696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56357" y="3489007"/>
            <a:ext cx="2520950" cy="36004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r>
              <a:rPr lang="en-BE" dirty="0"/>
              <a:t>Subtitle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30A65287-767B-45BB-A935-F9C958CF54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56357" y="5829280"/>
            <a:ext cx="2520950" cy="36004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r>
              <a:rPr lang="en-BE" dirty="0"/>
              <a:t>Subtitle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A0A780C1-96F2-CA8D-F488-BC9F4B03FBA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399278" y="1628790"/>
            <a:ext cx="2520659" cy="1800210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4C2941EF-8F58-AC8E-BA3D-B41A9DFE673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281374" y="1628790"/>
            <a:ext cx="2520659" cy="1800210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AA3ED764-84E1-3812-7482-7C6D5D1C648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51896" y="1628790"/>
            <a:ext cx="2520659" cy="1800210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156ECDFB-5A75-6861-AA17-B6E35CBDB4C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17182" y="3978451"/>
            <a:ext cx="2520659" cy="1800210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23B9E5B8-E377-D467-F05D-4DE22E59A024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399278" y="3978451"/>
            <a:ext cx="2520659" cy="1800210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8F695E6F-5B74-CDE6-A807-B1DFD0F9DB2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281374" y="3978451"/>
            <a:ext cx="2520659" cy="1800210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DC8B38DA-C9EE-0B11-1D75-9C0BB2F2DF5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151896" y="3978451"/>
            <a:ext cx="2520659" cy="1800210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07990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24DEA-6FB5-2646-2ED5-751AE12E7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EE45F6-EBF3-3C5E-4598-0FE36B95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C159-CC84-FF45-8309-D911F98BCE24}" type="datetime3">
              <a:rPr lang="en-US" smtClean="0"/>
              <a:t>11 June 2025</a:t>
            </a:fld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34260A-758F-47DB-8F0D-85D87F05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84CAA0-E5EF-EC89-12DB-C62F07473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E314DF4E-5C0A-ADEE-EE04-95B20CD1FE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7182" y="1448769"/>
            <a:ext cx="4138650" cy="1509314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5A2961-7E9C-0BC0-2935-2A313C1846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7181" y="3308986"/>
            <a:ext cx="4138649" cy="341632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endParaRPr lang="en-BE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29CA363-5B2E-2BB2-AA01-54335C85FC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7182" y="5649259"/>
            <a:ext cx="4138648" cy="341632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endParaRPr lang="en-BE" dirty="0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156ECDFB-5A75-6861-AA17-B6E35CBDB4C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17182" y="3829046"/>
            <a:ext cx="4138649" cy="1509314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A3CDB445-4354-8F7F-62BA-91C3C5261A82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536169" y="1448769"/>
            <a:ext cx="4138650" cy="1509314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1C90FD8D-E7FC-27BD-8A0E-62FC7EC0FAA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36168" y="3308986"/>
            <a:ext cx="4138649" cy="341632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endParaRPr lang="en-BE" dirty="0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8E9E8C7E-F816-B261-4B59-F9E23B6E065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536169" y="5649259"/>
            <a:ext cx="4138648" cy="341632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800">
                <a:solidFill>
                  <a:srgbClr val="002F9D"/>
                </a:solidFill>
              </a:defRPr>
            </a:lvl1pPr>
          </a:lstStyle>
          <a:p>
            <a:pPr lvl="0"/>
            <a:endParaRPr lang="en-BE" dirty="0"/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0F6C9EEB-3FA6-368B-9B6D-35F70A6ED3F2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536169" y="3829046"/>
            <a:ext cx="4138649" cy="1509314"/>
          </a:xfrm>
          <a:prstGeom prst="roundRect">
            <a:avLst>
              <a:gd name="adj" fmla="val 5094"/>
            </a:avLst>
          </a:prstGeom>
          <a:ln w="12700">
            <a:solidFill>
              <a:schemeClr val="accent2"/>
            </a:solidFill>
          </a:ln>
        </p:spPr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18038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5922D9-D604-2A19-C6B7-D5F3B02CC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981-CB5D-3141-AA44-C24D4D0BBD4B}" type="datetime3">
              <a:rPr lang="en-US" smtClean="0"/>
              <a:t>11 June 2025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91E34-6A44-3423-3074-75216508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‹#›</a:t>
            </a:fld>
            <a:endParaRPr lang="en-B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4F93BA7-6C85-6A83-5473-8588896D6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88" y="6357874"/>
            <a:ext cx="2089024" cy="3636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4906CED-B6E2-3CF2-6151-B06225D475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248629"/>
            <a:ext cx="5761037" cy="5700665"/>
          </a:xfrm>
        </p:spPr>
        <p:txBody>
          <a:bodyPr/>
          <a:lstStyle/>
          <a:p>
            <a:endParaRPr lang="en-BE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EEC5EF-015F-CB45-7CD7-87CEFEE7A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963" y="248629"/>
            <a:ext cx="5425710" cy="5700665"/>
          </a:xfrm>
          <a:noFill/>
        </p:spPr>
        <p:txBody>
          <a:bodyPr/>
          <a:lstStyle>
            <a:lvl1pPr algn="l">
              <a:defRPr>
                <a:solidFill>
                  <a:srgbClr val="002F9D"/>
                </a:solidFill>
                <a:latin typeface="Zeitung Pro Extrabold" panose="00000900000000000000" pitchFamily="50" charset="0"/>
                <a:ea typeface="Zeitung Pro Extrabold" panose="000009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139741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5E0ED8-5391-59E8-AE0A-A21CAEF2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268747"/>
          </a:xfrm>
          <a:prstGeom prst="rect">
            <a:avLst/>
          </a:prstGeom>
          <a:solidFill>
            <a:srgbClr val="002F9D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Big title (bold and 32pt in size)</a:t>
            </a:r>
            <a:br>
              <a:rPr lang="en-US" dirty="0"/>
            </a:br>
            <a:r>
              <a:rPr lang="en-US" dirty="0"/>
              <a:t>Smaller subtitles (normal and 24pt)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FC338-C3EF-4F75-1D5E-BABD7FBE9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328" y="1628790"/>
            <a:ext cx="11521344" cy="4500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4F27D-351E-D9CC-24BE-CAD5A089E7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5328" y="6309336"/>
            <a:ext cx="2880336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100" b="0" i="0">
                <a:solidFill>
                  <a:schemeClr val="accent6"/>
                </a:solidFill>
                <a:latin typeface="Zeitung Pro" pitchFamily="2" charset="77"/>
                <a:ea typeface="Zeitung Pro" pitchFamily="2" charset="77"/>
              </a:defRPr>
            </a:lvl1pPr>
          </a:lstStyle>
          <a:p>
            <a:fld id="{8128E2AD-282F-BE40-9087-AC773799D2BB}" type="datetime3">
              <a:rPr lang="en-US" smtClean="0"/>
              <a:pPr/>
              <a:t>11 June 2025</a:t>
            </a:fld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C81B2-1693-DAC6-7C54-B7F81D575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6336" y="6309336"/>
            <a:ext cx="2880336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100" b="0" i="0">
                <a:solidFill>
                  <a:schemeClr val="accent6"/>
                </a:solidFill>
                <a:latin typeface="Zeitung Pro" pitchFamily="2" charset="77"/>
                <a:ea typeface="Zeitung Pro" pitchFamily="2" charset="77"/>
              </a:defRPr>
            </a:lvl1pPr>
          </a:lstStyle>
          <a:p>
            <a:fld id="{C1BAEB33-1B6E-43C6-8B27-C2CFEEB410EE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78935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4" r:id="rId6"/>
    <p:sldLayoutId id="2147483663" r:id="rId7"/>
    <p:sldLayoutId id="2147483665" r:id="rId8"/>
    <p:sldLayoutId id="2147483655" r:id="rId9"/>
    <p:sldLayoutId id="2147483662" r:id="rId10"/>
    <p:sldLayoutId id="2147483661" r:id="rId11"/>
    <p:sldLayoutId id="2147483664" r:id="rId12"/>
    <p:sldLayoutId id="2147483666" r:id="rId13"/>
    <p:sldLayoutId id="2147483656" r:id="rId14"/>
    <p:sldLayoutId id="2147483657" r:id="rId15"/>
  </p:sldLayoutIdLst>
  <p:hf hdr="0" ft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Zeitung Pro Extrabold" pitchFamily="2" charset="77"/>
          <a:ea typeface="Zeitung Pro Extrabold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2"/>
          </a:solidFill>
          <a:latin typeface="Zeitung Pro" pitchFamily="2" charset="77"/>
          <a:ea typeface="Zeitung Pro" pitchFamily="2" charset="77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g"/><Relationship Id="rId5" Type="http://schemas.openxmlformats.org/officeDocument/2006/relationships/image" Target="../media/image54.png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18" Type="http://schemas.openxmlformats.org/officeDocument/2006/relationships/image" Target="../media/image76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5" Type="http://schemas.openxmlformats.org/officeDocument/2006/relationships/image" Target="../media/image73.svg"/><Relationship Id="rId10" Type="http://schemas.openxmlformats.org/officeDocument/2006/relationships/image" Target="../media/image68.png"/><Relationship Id="rId19" Type="http://schemas.openxmlformats.org/officeDocument/2006/relationships/image" Target="../media/image77.sv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13" Type="http://schemas.openxmlformats.org/officeDocument/2006/relationships/image" Target="../media/image89.png"/><Relationship Id="rId18" Type="http://schemas.openxmlformats.org/officeDocument/2006/relationships/image" Target="../media/image94.emf"/><Relationship Id="rId3" Type="http://schemas.openxmlformats.org/officeDocument/2006/relationships/image" Target="../media/image79.emf"/><Relationship Id="rId7" Type="http://schemas.openxmlformats.org/officeDocument/2006/relationships/image" Target="../media/image83.emf"/><Relationship Id="rId12" Type="http://schemas.openxmlformats.org/officeDocument/2006/relationships/image" Target="../media/image88.emf"/><Relationship Id="rId17" Type="http://schemas.openxmlformats.org/officeDocument/2006/relationships/image" Target="../media/image93.emf"/><Relationship Id="rId2" Type="http://schemas.openxmlformats.org/officeDocument/2006/relationships/image" Target="../media/image78.emf"/><Relationship Id="rId16" Type="http://schemas.openxmlformats.org/officeDocument/2006/relationships/image" Target="../media/image9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emf"/><Relationship Id="rId11" Type="http://schemas.openxmlformats.org/officeDocument/2006/relationships/image" Target="../media/image87.emf"/><Relationship Id="rId5" Type="http://schemas.openxmlformats.org/officeDocument/2006/relationships/image" Target="../media/image81.emf"/><Relationship Id="rId15" Type="http://schemas.openxmlformats.org/officeDocument/2006/relationships/image" Target="../media/image91.emf"/><Relationship Id="rId10" Type="http://schemas.openxmlformats.org/officeDocument/2006/relationships/image" Target="../media/image86.emf"/><Relationship Id="rId4" Type="http://schemas.openxmlformats.org/officeDocument/2006/relationships/image" Target="../media/image80.emf"/><Relationship Id="rId9" Type="http://schemas.openxmlformats.org/officeDocument/2006/relationships/image" Target="../media/image85.emf"/><Relationship Id="rId14" Type="http://schemas.openxmlformats.org/officeDocument/2006/relationships/image" Target="../media/image9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97.jpg"/><Relationship Id="rId7" Type="http://schemas.openxmlformats.org/officeDocument/2006/relationships/image" Target="../media/image101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png"/><Relationship Id="rId9" Type="http://schemas.openxmlformats.org/officeDocument/2006/relationships/image" Target="../media/image10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105.jpg"/><Relationship Id="rId7" Type="http://schemas.openxmlformats.org/officeDocument/2006/relationships/image" Target="../media/image109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13" Type="http://schemas.openxmlformats.org/officeDocument/2006/relationships/image" Target="../media/image129.emf"/><Relationship Id="rId3" Type="http://schemas.openxmlformats.org/officeDocument/2006/relationships/image" Target="../media/image119.emf"/><Relationship Id="rId7" Type="http://schemas.openxmlformats.org/officeDocument/2006/relationships/image" Target="../media/image123.emf"/><Relationship Id="rId12" Type="http://schemas.openxmlformats.org/officeDocument/2006/relationships/image" Target="../media/image128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emf"/><Relationship Id="rId11" Type="http://schemas.openxmlformats.org/officeDocument/2006/relationships/image" Target="../media/image127.emf"/><Relationship Id="rId5" Type="http://schemas.openxmlformats.org/officeDocument/2006/relationships/image" Target="../media/image121.emf"/><Relationship Id="rId10" Type="http://schemas.openxmlformats.org/officeDocument/2006/relationships/image" Target="../media/image126.emf"/><Relationship Id="rId4" Type="http://schemas.openxmlformats.org/officeDocument/2006/relationships/image" Target="../media/image120.emf"/><Relationship Id="rId9" Type="http://schemas.openxmlformats.org/officeDocument/2006/relationships/image" Target="../media/image12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emf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6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0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4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8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2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918B8-4604-ADD6-F614-B74388094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CA7D-F169-AE7A-1A27-C339D065BA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PhotonHub</a:t>
            </a:r>
            <a:br>
              <a:rPr lang="en-GB" dirty="0"/>
            </a:br>
            <a:r>
              <a:rPr lang="en-GB" dirty="0"/>
              <a:t>PHACTORY</a:t>
            </a:r>
            <a:endParaRPr lang="en-GB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C06B94-CFC9-E015-4A7D-A5C99A8529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The start of your Supported </a:t>
            </a:r>
          </a:p>
          <a:p>
            <a:r>
              <a:rPr lang="en-GB" dirty="0"/>
              <a:t>Photonics Innovation Journey</a:t>
            </a:r>
          </a:p>
        </p:txBody>
      </p:sp>
    </p:spTree>
    <p:extLst>
      <p:ext uri="{BB962C8B-B14F-4D97-AF65-F5344CB8AC3E}">
        <p14:creationId xmlns:p14="http://schemas.microsoft.com/office/powerpoint/2010/main" val="349237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E16F4-4EA8-B000-74F0-69BC01804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068E94-68D6-0A4D-AAD4-84C64EE65CAA}"/>
              </a:ext>
            </a:extLst>
          </p:cNvPr>
          <p:cNvSpPr/>
          <p:nvPr/>
        </p:nvSpPr>
        <p:spPr>
          <a:xfrm>
            <a:off x="0" y="0"/>
            <a:ext cx="5400628" cy="685704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chemeClr val="accent3"/>
              </a:solidFill>
            </a:endParaRPr>
          </a:p>
        </p:txBody>
      </p:sp>
      <p:pic>
        <p:nvPicPr>
          <p:cNvPr id="23" name="Picture Placeholder 22" descr="A person in a hard hat and vest using a computer&#10;&#10;AI-generated content may be incorrect.">
            <a:extLst>
              <a:ext uri="{FF2B5EF4-FFF2-40B4-BE49-F238E27FC236}">
                <a16:creationId xmlns:a16="http://schemas.microsoft.com/office/drawing/2014/main" id="{3B9F48A1-FE37-E0C6-9C9F-32F358233F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0" b="11590"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83902E-FC33-9F64-3C87-8FAA7E0AE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253B-A906-324F-9F2C-BA20DDC90AA3}" type="datetime3">
              <a:rPr lang="en-US" smtClean="0"/>
              <a:t>11 June 2025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117A7-4181-37D3-01A2-7922A80B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9</a:t>
            </a:fld>
            <a:endParaRPr lang="en-BE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1F0C312-CC46-036A-B544-B2C90B2D3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28" y="1573702"/>
            <a:ext cx="4716160" cy="830997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GB" sz="2000" dirty="0">
                <a:latin typeface="Zeitung Pro Bold" pitchFamily="2" charset="77"/>
                <a:ea typeface="Zeitung Pro Bold" pitchFamily="2" charset="77"/>
              </a:rPr>
              <a:t>PHOTONICS IN</a:t>
            </a:r>
            <a:br>
              <a:rPr lang="en-GB" dirty="0">
                <a:latin typeface="Zeitung Pro Bold" pitchFamily="2" charset="77"/>
                <a:ea typeface="Zeitung Pro Bold" pitchFamily="2" charset="77"/>
              </a:rPr>
            </a:br>
            <a:r>
              <a:rPr lang="en-GB" sz="2800" b="1" dirty="0"/>
              <a:t>MANUFACTURING</a:t>
            </a:r>
            <a:endParaRPr lang="en-GB" sz="3200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3C3B31B-CAD8-6E62-E820-080982D9D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966" y="1017290"/>
            <a:ext cx="2220258" cy="1571612"/>
          </a:xfrm>
        </p:spPr>
        <p:txBody>
          <a:bodyPr wrap="square">
            <a:no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Lens array for imaging systems to automate production lines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3E608DA-AFEB-FC56-2EDA-4FF6834AA56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BE" sz="2400" dirty="0">
                <a:solidFill>
                  <a:schemeClr val="bg1"/>
                </a:solidFill>
                <a:latin typeface="Zeitung Pro Extrabold" pitchFamily="2" charset="77"/>
                <a:ea typeface="Zeitung Pro Extrabold" pitchFamily="2" charset="77"/>
              </a:rPr>
              <a:t>DISCOVER HOW YOU CAN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Optimise fabrication yields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Increase product quality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Reduce overall costs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DCB737-4B6E-B9E9-625A-A3E1AEBFBF6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696420" y="2877507"/>
            <a:ext cx="2160253" cy="15716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Measurements with fibre sensors for the petrochemical sector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4FBE1D14-27C7-F420-ADCE-E99B3A573D88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5795966" y="4751468"/>
            <a:ext cx="2100244" cy="1571612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Reducing waste through cutting-edge photonics technologies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AFB43E5-89F5-4456-DDEE-C0EF077DEC8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BE" b="1" dirty="0">
                <a:solidFill>
                  <a:schemeClr val="accent1"/>
                </a:solidFill>
                <a:latin typeface="Zeitung Pro Bold" pitchFamily="2" charset="77"/>
                <a:ea typeface="Zeitung Pro Bold" pitchFamily="2" charset="77"/>
              </a:rPr>
              <a:t>EXAMPLES OF SUPPORTED PROJECTS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1097521-CCE2-D80D-776E-2AA1E59FE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6808" y="6362603"/>
            <a:ext cx="2089024" cy="363600"/>
          </a:xfrm>
          <a:prstGeom prst="rect">
            <a:avLst/>
          </a:prstGeom>
        </p:spPr>
      </p:pic>
      <p:pic>
        <p:nvPicPr>
          <p:cNvPr id="33" name="Picture Placeholder 32" descr="A plastic bottle on a conveyor belt&#10;&#10;AI-generated content may be incorrect.">
            <a:extLst>
              <a:ext uri="{FF2B5EF4-FFF2-40B4-BE49-F238E27FC236}">
                <a16:creationId xmlns:a16="http://schemas.microsoft.com/office/drawing/2014/main" id="{DD48C9B9-AE6C-8348-2B92-C7F263DAEAB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9" b="27281"/>
          <a:stretch>
            <a:fillRect/>
          </a:stretch>
        </p:blipFill>
        <p:spPr>
          <a:xfrm>
            <a:off x="8291513" y="4737711"/>
            <a:ext cx="3565525" cy="1571625"/>
          </a:xfrm>
          <a:ln>
            <a:solidFill>
              <a:schemeClr val="accent2"/>
            </a:solidFill>
          </a:ln>
        </p:spPr>
      </p:pic>
      <p:pic>
        <p:nvPicPr>
          <p:cNvPr id="27" name="Picture Placeholder 26" descr="Several blue and black devices&#10;&#10;AI-generated content may be incorrect.">
            <a:extLst>
              <a:ext uri="{FF2B5EF4-FFF2-40B4-BE49-F238E27FC236}">
                <a16:creationId xmlns:a16="http://schemas.microsoft.com/office/drawing/2014/main" id="{55EFFDC0-8ECE-9A24-C10F-BC4F9CA268A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5" b="13069"/>
          <a:stretch>
            <a:fillRect/>
          </a:stretch>
        </p:blipFill>
        <p:spPr>
          <a:xfrm>
            <a:off x="8256588" y="1003300"/>
            <a:ext cx="3600450" cy="1571625"/>
          </a:xfrm>
          <a:ln>
            <a:solidFill>
              <a:schemeClr val="accent2"/>
            </a:solidFill>
          </a:ln>
        </p:spPr>
      </p:pic>
      <p:pic>
        <p:nvPicPr>
          <p:cNvPr id="30" name="Picture Placeholder 29" descr="A machine on a table&#10;&#10;AI-generated content may be incorrect.">
            <a:extLst>
              <a:ext uri="{FF2B5EF4-FFF2-40B4-BE49-F238E27FC236}">
                <a16:creationId xmlns:a16="http://schemas.microsoft.com/office/drawing/2014/main" id="{BBB1D0EB-5894-B28A-487B-DADC28BF3B4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4" b="22814"/>
          <a:stretch>
            <a:fillRect/>
          </a:stretch>
        </p:blipFill>
        <p:spPr>
          <a:xfrm>
            <a:off x="5778500" y="2863850"/>
            <a:ext cx="3557588" cy="1571625"/>
          </a:xfr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0943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6" grpId="0" build="p"/>
      <p:bldP spid="31" grpId="0" build="p"/>
      <p:bldP spid="2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DF399-4D43-EE2A-C0A2-EB3995303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1FCE81-CE21-8EFA-878D-13655068C5C7}"/>
              </a:ext>
            </a:extLst>
          </p:cNvPr>
          <p:cNvSpPr/>
          <p:nvPr/>
        </p:nvSpPr>
        <p:spPr>
          <a:xfrm>
            <a:off x="0" y="0"/>
            <a:ext cx="5400628" cy="6857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chemeClr val="accent3"/>
              </a:solidFill>
            </a:endParaRPr>
          </a:p>
        </p:txBody>
      </p:sp>
      <p:pic>
        <p:nvPicPr>
          <p:cNvPr id="28" name="Picture Placeholder 27" descr="A group of people in a control room&#10;&#10;AI-generated content may be incorrect.">
            <a:extLst>
              <a:ext uri="{FF2B5EF4-FFF2-40B4-BE49-F238E27FC236}">
                <a16:creationId xmlns:a16="http://schemas.microsoft.com/office/drawing/2014/main" id="{E25B02BA-8D76-AC1A-9A83-A2F3FBA092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23033" r="16742"/>
          <a:stretch>
            <a:fillRect/>
          </a:stretch>
        </p:blipFill>
        <p:spPr>
          <a:xfrm>
            <a:off x="-1" y="957"/>
            <a:ext cx="5400629" cy="3037006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62F097-1C40-2043-A78A-B2AB7105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253B-A906-324F-9F2C-BA20DDC90AA3}" type="datetime3">
              <a:rPr lang="en-US" smtClean="0"/>
              <a:t>11 June 2025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2A80F-F563-A4DB-3E4F-1030A48E2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10</a:t>
            </a:fld>
            <a:endParaRPr lang="en-BE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928C5EF-28F5-1ACC-9A45-080F748D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32" y="1142815"/>
            <a:ext cx="4716160" cy="1261884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GB" sz="2000" dirty="0">
                <a:latin typeface="Zeitung Pro Bold" pitchFamily="2" charset="77"/>
                <a:ea typeface="Zeitung Pro Bold" pitchFamily="2" charset="77"/>
              </a:rPr>
              <a:t>PHOTONICS IN</a:t>
            </a:r>
            <a:br>
              <a:rPr lang="en-GB" dirty="0">
                <a:latin typeface="Zeitung Pro Bold" pitchFamily="2" charset="77"/>
                <a:ea typeface="Zeitung Pro Bold" pitchFamily="2" charset="77"/>
              </a:rPr>
            </a:br>
            <a:r>
              <a:rPr lang="en-GB" sz="2800" b="1" dirty="0"/>
              <a:t>SAFETY, SECURITY </a:t>
            </a:r>
            <a:br>
              <a:rPr lang="en-GB" sz="2800" b="1" dirty="0"/>
            </a:br>
            <a:r>
              <a:rPr lang="en-GB" sz="2800" b="1" dirty="0"/>
              <a:t>&amp; SPACE</a:t>
            </a:r>
            <a:endParaRPr lang="en-GB" sz="3200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F52DE44-998B-C7C2-4F86-63CC9336C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965" y="1017290"/>
            <a:ext cx="2855623" cy="1571612"/>
          </a:xfrm>
        </p:spPr>
        <p:txBody>
          <a:bodyPr wrap="square">
            <a:no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Real-time correction of atmospheric disturbances using adaptive optics with deformable mirrors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B6CD1B-A38D-4EE3-BE46-16A97062391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BE" sz="2400" dirty="0">
                <a:solidFill>
                  <a:schemeClr val="bg1"/>
                </a:solidFill>
                <a:latin typeface="Zeitung Pro Extrabold" pitchFamily="2" charset="77"/>
                <a:ea typeface="Zeitung Pro Extrabold" pitchFamily="2" charset="77"/>
              </a:rPr>
              <a:t>DISCOVER HOW YOU CAN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Provide secure communications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Improve forensic capabilities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Enhance threat detection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9AFCB0-59D5-CE63-81EA-F53687B9EC1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336012" y="2877507"/>
            <a:ext cx="2520662" cy="15716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Strengthening mobile document security with fluorescent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ink analysis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E3DC946B-65C9-2420-A15E-B9F4987B94FA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5795965" y="4751468"/>
            <a:ext cx="3000349" cy="1571612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On-Chip Single Photon Source for Secure Cryptosystems and Quantum Technologies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676D8E9-717A-E127-E1D3-1832DA1A0D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BE" b="1" dirty="0">
                <a:solidFill>
                  <a:schemeClr val="accent1"/>
                </a:solidFill>
                <a:latin typeface="Zeitung Pro Bold" pitchFamily="2" charset="77"/>
                <a:ea typeface="Zeitung Pro Bold" pitchFamily="2" charset="77"/>
              </a:rPr>
              <a:t>EXAMPLES OF SUPPORTED PROJECTS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B5AE723-8FE6-802E-6E49-98CCF7E7D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6808" y="6362603"/>
            <a:ext cx="2089024" cy="363600"/>
          </a:xfrm>
          <a:prstGeom prst="rect">
            <a:avLst/>
          </a:prstGeom>
        </p:spPr>
      </p:pic>
      <p:pic>
        <p:nvPicPr>
          <p:cNvPr id="19" name="Picture Placeholder 18" descr="A black and red machine&#10;&#10;AI-generated content may be incorrect.">
            <a:extLst>
              <a:ext uri="{FF2B5EF4-FFF2-40B4-BE49-F238E27FC236}">
                <a16:creationId xmlns:a16="http://schemas.microsoft.com/office/drawing/2014/main" id="{3FBA554E-4994-E710-82B4-5762AF33407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" b="37764"/>
          <a:stretch>
            <a:fillRect/>
          </a:stretch>
        </p:blipFill>
        <p:spPr>
          <a:xfrm>
            <a:off x="8958263" y="1003300"/>
            <a:ext cx="2898775" cy="1571625"/>
          </a:xfrm>
        </p:spPr>
      </p:pic>
      <p:pic>
        <p:nvPicPr>
          <p:cNvPr id="21" name="Picture Placeholder 20" descr="A person holding a passport and a camera&#10;&#10;AI-generated content may be incorrect.">
            <a:extLst>
              <a:ext uri="{FF2B5EF4-FFF2-40B4-BE49-F238E27FC236}">
                <a16:creationId xmlns:a16="http://schemas.microsoft.com/office/drawing/2014/main" id="{379C0BD4-FE8D-C279-B5FD-50F47DCF955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" b="25445"/>
          <a:stretch>
            <a:fillRect/>
          </a:stretch>
        </p:blipFill>
        <p:spPr>
          <a:xfrm>
            <a:off x="5778134" y="2863763"/>
            <a:ext cx="3180371" cy="1571611"/>
          </a:xfrm>
        </p:spPr>
      </p:pic>
      <p:pic>
        <p:nvPicPr>
          <p:cNvPr id="25" name="Picture Placeholder 24" descr="A close-up of a machine&#10;&#10;AI-generated content may be incorrect.">
            <a:extLst>
              <a:ext uri="{FF2B5EF4-FFF2-40B4-BE49-F238E27FC236}">
                <a16:creationId xmlns:a16="http://schemas.microsoft.com/office/drawing/2014/main" id="{13977496-8004-1E45-7A80-35C1F249C1B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1" b="9525"/>
          <a:stretch>
            <a:fillRect/>
          </a:stretch>
        </p:blipFill>
        <p:spPr>
          <a:xfrm>
            <a:off x="8975725" y="4737100"/>
            <a:ext cx="2881313" cy="1571625"/>
          </a:xfrm>
        </p:spPr>
      </p:pic>
    </p:spTree>
    <p:extLst>
      <p:ext uri="{BB962C8B-B14F-4D97-AF65-F5344CB8AC3E}">
        <p14:creationId xmlns:p14="http://schemas.microsoft.com/office/powerpoint/2010/main" val="277519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6" grpId="0" build="p"/>
      <p:bldP spid="31" grpId="0" build="p"/>
      <p:bldP spid="2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2BE1C-8342-A813-E9BD-EEA5E5D40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Empowering companies to innovate with photonics</a:t>
            </a:r>
            <a:br>
              <a:rPr lang="en-GB" sz="3200" dirty="0"/>
            </a:br>
            <a:r>
              <a:rPr lang="en-GB" sz="2400" dirty="0">
                <a:latin typeface="Zeitung Pro Bold" pitchFamily="2" charset="77"/>
                <a:ea typeface="Zeitung Pro Bold" pitchFamily="2" charset="77"/>
              </a:rPr>
              <a:t>support across the entire innovation valley of death</a:t>
            </a:r>
            <a:endParaRPr lang="en-GB" sz="3200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B2E48-23B5-FB0C-5BD0-676DCADE0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EB27-D465-6148-9667-C34A4776337C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323E31-8F95-CBB1-C881-07EBDAD13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59BB56C1-E54F-AA60-491D-473702491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0875" y="1819157"/>
            <a:ext cx="10387966" cy="4020058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3A32B3E-5D6C-F16A-6FD4-63E6E77DE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2537" y="1748803"/>
            <a:ext cx="10891520" cy="444169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75E821AD-CFAC-C20D-6102-6EDC16800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7943" y="5577403"/>
            <a:ext cx="1030351" cy="50673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90A6A8AC-D41F-5AC9-4943-8FB033EC9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60883" y="5279391"/>
            <a:ext cx="1858010" cy="48983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A5E70ABD-FBC6-7A4B-D693-89E65171E2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94624" y="4642196"/>
            <a:ext cx="2077593" cy="48983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040C050D-F9DF-C390-BC0B-39E74366F5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33420" y="3549453"/>
            <a:ext cx="1790446" cy="489839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EEE0D0E1-9D86-064F-EF7F-FE19238C86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58582" y="2187768"/>
            <a:ext cx="2449195" cy="489839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109A9D8B-75B9-49ED-1EED-23AC0E765C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48632" y="1692519"/>
            <a:ext cx="1976247" cy="726313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DCD2E373-4AA6-8C94-DF33-AA16ECEB2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757172" y="3589209"/>
            <a:ext cx="591185" cy="591185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7839C42B-2B90-FA0A-2B7F-74342150A85E}"/>
              </a:ext>
            </a:extLst>
          </p:cNvPr>
          <p:cNvSpPr txBox="1"/>
          <p:nvPr/>
        </p:nvSpPr>
        <p:spPr>
          <a:xfrm>
            <a:off x="8449876" y="4180394"/>
            <a:ext cx="1205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002F9D"/>
                </a:solidFill>
                <a:latin typeface="Zeitung Pro" pitchFamily="2" charset="77"/>
                <a:ea typeface="Zeitung Pro" pitchFamily="2" charset="77"/>
              </a:rPr>
              <a:t>BUSINESS</a:t>
            </a:r>
            <a:br>
              <a:rPr lang="en-GB" sz="1400" dirty="0">
                <a:solidFill>
                  <a:srgbClr val="002F9D"/>
                </a:solidFill>
                <a:latin typeface="Zeitung Pro" pitchFamily="2" charset="77"/>
                <a:ea typeface="Zeitung Pro" pitchFamily="2" charset="77"/>
              </a:rPr>
            </a:br>
            <a:r>
              <a:rPr lang="en-GB" sz="1400" dirty="0">
                <a:solidFill>
                  <a:srgbClr val="002F9D"/>
                </a:solidFill>
                <a:latin typeface="Zeitung Pro" pitchFamily="2" charset="77"/>
                <a:ea typeface="Zeitung Pro" pitchFamily="2" charset="77"/>
              </a:rPr>
              <a:t>COACHING</a:t>
            </a: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8A67705E-BAFB-D265-87CC-831B2E896D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556789" y="2665081"/>
            <a:ext cx="591185" cy="591185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87E6FC93-29F6-119C-EA85-B536E02EDA49}"/>
              </a:ext>
            </a:extLst>
          </p:cNvPr>
          <p:cNvSpPr txBox="1"/>
          <p:nvPr/>
        </p:nvSpPr>
        <p:spPr>
          <a:xfrm>
            <a:off x="10142093" y="3256266"/>
            <a:ext cx="142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002F9D"/>
                </a:solidFill>
                <a:latin typeface="Zeitung Pro" pitchFamily="2" charset="77"/>
                <a:ea typeface="Zeitung Pro" pitchFamily="2" charset="77"/>
              </a:rPr>
              <a:t>INVESTMENT</a:t>
            </a:r>
            <a:br>
              <a:rPr lang="en-GB" sz="1400" dirty="0">
                <a:solidFill>
                  <a:srgbClr val="002F9D"/>
                </a:solidFill>
                <a:latin typeface="Zeitung Pro" pitchFamily="2" charset="77"/>
                <a:ea typeface="Zeitung Pro" pitchFamily="2" charset="77"/>
              </a:rPr>
            </a:br>
            <a:r>
              <a:rPr lang="en-GB" sz="1400" dirty="0">
                <a:solidFill>
                  <a:srgbClr val="002F9D"/>
                </a:solidFill>
                <a:latin typeface="Zeitung Pro" pitchFamily="2" charset="77"/>
                <a:ea typeface="Zeitung Pro" pitchFamily="2" charset="77"/>
              </a:rPr>
              <a:t>COACHING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A7483C23-08C7-287D-0818-0B0C78E12D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770781" y="1517217"/>
            <a:ext cx="591185" cy="591185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FBAFE364-F56B-E374-4102-7E223E7065A5}"/>
              </a:ext>
            </a:extLst>
          </p:cNvPr>
          <p:cNvSpPr txBox="1"/>
          <p:nvPr/>
        </p:nvSpPr>
        <p:spPr>
          <a:xfrm>
            <a:off x="5412993" y="2108402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002F9D"/>
                </a:solidFill>
                <a:latin typeface="Zeitung Pro" pitchFamily="2" charset="77"/>
                <a:ea typeface="Zeitung Pro" pitchFamily="2" charset="77"/>
              </a:rPr>
              <a:t>TRAINING &amp;</a:t>
            </a:r>
            <a:br>
              <a:rPr lang="en-GB" sz="1400" dirty="0">
                <a:solidFill>
                  <a:srgbClr val="002F9D"/>
                </a:solidFill>
                <a:latin typeface="Zeitung Pro" pitchFamily="2" charset="77"/>
                <a:ea typeface="Zeitung Pro" pitchFamily="2" charset="77"/>
              </a:rPr>
            </a:br>
            <a:r>
              <a:rPr lang="en-GB" sz="1400" dirty="0">
                <a:solidFill>
                  <a:srgbClr val="002F9D"/>
                </a:solidFill>
                <a:latin typeface="Zeitung Pro" pitchFamily="2" charset="77"/>
                <a:ea typeface="Zeitung Pro" pitchFamily="2" charset="77"/>
              </a:rPr>
              <a:t>RESKILLING</a:t>
            </a:r>
          </a:p>
        </p:txBody>
      </p:sp>
      <p:pic>
        <p:nvPicPr>
          <p:cNvPr id="82" name="Graphic 81">
            <a:extLst>
              <a:ext uri="{FF2B5EF4-FFF2-40B4-BE49-F238E27FC236}">
                <a16:creationId xmlns:a16="http://schemas.microsoft.com/office/drawing/2014/main" id="{52D1DF16-26AC-3A0B-0167-99EAA2EB59B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182228" y="3537221"/>
            <a:ext cx="591185" cy="59118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E57E6CF9-3D91-ADE2-5832-08263FF2F5FE}"/>
              </a:ext>
            </a:extLst>
          </p:cNvPr>
          <p:cNvSpPr txBox="1"/>
          <p:nvPr/>
        </p:nvSpPr>
        <p:spPr>
          <a:xfrm>
            <a:off x="3472583" y="4128406"/>
            <a:ext cx="2010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002F9D"/>
                </a:solidFill>
                <a:latin typeface="Zeitung Pro" pitchFamily="2" charset="77"/>
                <a:ea typeface="Zeitung Pro" pitchFamily="2" charset="77"/>
              </a:rPr>
              <a:t>DEEP TECHNOLOGY</a:t>
            </a:r>
            <a:br>
              <a:rPr lang="en-GB" sz="1400" dirty="0">
                <a:solidFill>
                  <a:srgbClr val="002F9D"/>
                </a:solidFill>
                <a:latin typeface="Zeitung Pro" pitchFamily="2" charset="77"/>
                <a:ea typeface="Zeitung Pro" pitchFamily="2" charset="77"/>
              </a:rPr>
            </a:br>
            <a:r>
              <a:rPr lang="en-GB" sz="1400" dirty="0">
                <a:solidFill>
                  <a:srgbClr val="002F9D"/>
                </a:solidFill>
                <a:latin typeface="Zeitung Pro" pitchFamily="2" charset="77"/>
                <a:ea typeface="Zeitung Pro" pitchFamily="2" charset="77"/>
              </a:rPr>
              <a:t>SUPPORT</a:t>
            </a:r>
          </a:p>
        </p:txBody>
      </p:sp>
      <p:pic>
        <p:nvPicPr>
          <p:cNvPr id="84" name="Graphic 83">
            <a:extLst>
              <a:ext uri="{FF2B5EF4-FFF2-40B4-BE49-F238E27FC236}">
                <a16:creationId xmlns:a16="http://schemas.microsoft.com/office/drawing/2014/main" id="{67E7043F-7E69-E76B-0B48-D427E88CEF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440614" y="4294290"/>
            <a:ext cx="591185" cy="591185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C8DCFA4C-821F-7377-6B93-811B3AE1895A}"/>
              </a:ext>
            </a:extLst>
          </p:cNvPr>
          <p:cNvSpPr txBox="1"/>
          <p:nvPr/>
        </p:nvSpPr>
        <p:spPr>
          <a:xfrm>
            <a:off x="1938562" y="4885475"/>
            <a:ext cx="1595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002F9D"/>
                </a:solidFill>
                <a:latin typeface="Zeitung Pro" pitchFamily="2" charset="77"/>
                <a:ea typeface="Zeitung Pro" pitchFamily="2" charset="77"/>
              </a:rPr>
              <a:t>ORIENTEERING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A8CD1E3-493D-CA2B-F58B-44D2F5F5805A}"/>
              </a:ext>
            </a:extLst>
          </p:cNvPr>
          <p:cNvSpPr txBox="1"/>
          <p:nvPr/>
        </p:nvSpPr>
        <p:spPr>
          <a:xfrm>
            <a:off x="1709708" y="1983274"/>
            <a:ext cx="242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</a:rPr>
              <a:t>Technology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3135C79-E23C-E887-9BB2-32615EAADD0B}"/>
              </a:ext>
            </a:extLst>
          </p:cNvPr>
          <p:cNvSpPr txBox="1"/>
          <p:nvPr/>
        </p:nvSpPr>
        <p:spPr>
          <a:xfrm>
            <a:off x="9204537" y="4691088"/>
            <a:ext cx="2423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</a:rPr>
              <a:t>Business</a:t>
            </a:r>
            <a:br>
              <a:rPr lang="en-GB" sz="2400" b="1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</a:rPr>
            </a:br>
            <a:r>
              <a:rPr lang="en-GB" sz="2400" b="1" dirty="0">
                <a:solidFill>
                  <a:schemeClr val="accent4"/>
                </a:solidFill>
                <a:latin typeface="Zeitung Pro Bold" pitchFamily="2" charset="77"/>
                <a:ea typeface="Zeitung Pro Bold" pitchFamily="2" charset="77"/>
              </a:rPr>
              <a:t>Financial</a:t>
            </a:r>
          </a:p>
        </p:txBody>
      </p:sp>
    </p:spTree>
    <p:extLst>
      <p:ext uri="{BB962C8B-B14F-4D97-AF65-F5344CB8AC3E}">
        <p14:creationId xmlns:p14="http://schemas.microsoft.com/office/powerpoint/2010/main" val="407663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9" grpId="0"/>
      <p:bldP spid="81" grpId="0"/>
      <p:bldP spid="83" grpId="0"/>
      <p:bldP spid="85" grpId="0"/>
      <p:bldP spid="86" grpId="0"/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9E0D6-4DE3-6685-B2FC-D2B15431E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85CAE-EC29-B055-1E53-CC67715A1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EB27-D465-6148-9667-C34A4776337C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BE0C59-C0CC-3D34-1D4E-62890475F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B479F79-491B-9801-E76B-63A79B194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68747"/>
          </a:xfrm>
          <a:noFill/>
        </p:spPr>
        <p:txBody>
          <a:bodyPr>
            <a:noAutofit/>
          </a:bodyPr>
          <a:lstStyle/>
          <a:p>
            <a:r>
              <a:rPr lang="en-GB" sz="3200" dirty="0"/>
              <a:t>European top experts support your innovation</a:t>
            </a:r>
            <a:br>
              <a:rPr lang="en-GB" sz="3200" dirty="0"/>
            </a:br>
            <a:r>
              <a:rPr lang="en-GB" sz="2400" dirty="0">
                <a:latin typeface="Zeitung Pro Bold" pitchFamily="2" charset="77"/>
                <a:ea typeface="Zeitung Pro Bold" pitchFamily="2" charset="77"/>
              </a:rPr>
              <a:t>providing deep tech support and business &amp; investment coaching</a:t>
            </a:r>
            <a:endParaRPr lang="en-GB" sz="3200" dirty="0">
              <a:latin typeface="Zeitung Pro Bold" pitchFamily="2" charset="77"/>
              <a:ea typeface="Zeitung Pro Bold" pitchFamily="2" charset="77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96C0746-EDC2-A09B-131D-8882004C6AEA}"/>
              </a:ext>
            </a:extLst>
          </p:cNvPr>
          <p:cNvGrpSpPr/>
          <p:nvPr/>
        </p:nvGrpSpPr>
        <p:grpSpPr>
          <a:xfrm>
            <a:off x="7216188" y="1627009"/>
            <a:ext cx="4638247" cy="2522076"/>
            <a:chOff x="7216188" y="1627009"/>
            <a:chExt cx="4638247" cy="2522076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8EF12D0C-83EE-799B-4988-4266D2D6EBFE}"/>
                </a:ext>
              </a:extLst>
            </p:cNvPr>
            <p:cNvSpPr/>
            <p:nvPr/>
          </p:nvSpPr>
          <p:spPr>
            <a:xfrm>
              <a:off x="7216188" y="1628791"/>
              <a:ext cx="4638247" cy="2520294"/>
            </a:xfrm>
            <a:prstGeom prst="roundRect">
              <a:avLst>
                <a:gd name="adj" fmla="val 5511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4647A75-387D-7CA3-304F-932C17381A0E}"/>
                </a:ext>
              </a:extLst>
            </p:cNvPr>
            <p:cNvSpPr txBox="1"/>
            <p:nvPr/>
          </p:nvSpPr>
          <p:spPr>
            <a:xfrm>
              <a:off x="7216189" y="1627009"/>
              <a:ext cx="4638246" cy="102189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accent1"/>
                  </a:solidFill>
                  <a:latin typeface="Zeitung Pro Bold" pitchFamily="2" charset="77"/>
                  <a:ea typeface="Zeitung Pro Bold" pitchFamily="2" charset="77"/>
                </a:rPr>
                <a:t>Business and </a:t>
              </a:r>
              <a:br>
                <a:rPr lang="en-GB" sz="2000" b="1" dirty="0">
                  <a:solidFill>
                    <a:schemeClr val="accent1"/>
                  </a:solidFill>
                  <a:latin typeface="Zeitung Pro Bold" pitchFamily="2" charset="77"/>
                  <a:ea typeface="Zeitung Pro Bold" pitchFamily="2" charset="77"/>
                </a:rPr>
              </a:br>
              <a:r>
                <a:rPr lang="en-GB" sz="2000" b="1" dirty="0">
                  <a:solidFill>
                    <a:schemeClr val="accent1"/>
                  </a:solidFill>
                  <a:latin typeface="Zeitung Pro Bold" pitchFamily="2" charset="77"/>
                  <a:ea typeface="Zeitung Pro Bold" pitchFamily="2" charset="77"/>
                </a:rPr>
                <a:t>Investment Expertise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B364171-14CE-3BB0-246C-2265DF5F5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6168" y="2821959"/>
              <a:ext cx="627429" cy="540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AE8EC10F-025A-568A-8C77-01DD8891B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5783" y="2821959"/>
              <a:ext cx="537970" cy="54000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535A08DD-5BD3-DF92-B813-53D009288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25939" y="2821959"/>
              <a:ext cx="551250" cy="54000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7C6CD7B-8A0C-64FC-4BD9-C6369EBD1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89376" y="2836028"/>
              <a:ext cx="708197" cy="5400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390F0AB-2339-E759-62F6-9BB0D1E1E810}"/>
                </a:ext>
              </a:extLst>
            </p:cNvPr>
            <p:cNvSpPr txBox="1"/>
            <p:nvPr/>
          </p:nvSpPr>
          <p:spPr>
            <a:xfrm>
              <a:off x="7268460" y="3429000"/>
              <a:ext cx="1162844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Training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A97BDFD-61AC-877F-87DD-6F142FB06D92}"/>
                </a:ext>
              </a:extLst>
            </p:cNvPr>
            <p:cNvSpPr txBox="1"/>
            <p:nvPr/>
          </p:nvSpPr>
          <p:spPr>
            <a:xfrm>
              <a:off x="8391089" y="3429000"/>
              <a:ext cx="1162844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Team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B099D8F-12CD-4BC5-E39E-29419D20EC15}"/>
                </a:ext>
              </a:extLst>
            </p:cNvPr>
            <p:cNvSpPr txBox="1"/>
            <p:nvPr/>
          </p:nvSpPr>
          <p:spPr>
            <a:xfrm>
              <a:off x="9351663" y="3429000"/>
              <a:ext cx="1299802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Conversation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5D60F44-2510-C9D4-9D4F-68872E88BF21}"/>
                </a:ext>
              </a:extLst>
            </p:cNvPr>
            <p:cNvSpPr txBox="1"/>
            <p:nvPr/>
          </p:nvSpPr>
          <p:spPr>
            <a:xfrm>
              <a:off x="10563921" y="3429000"/>
              <a:ext cx="1162844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Growth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D9BF032-2FAA-E00B-307F-6284F24F2C4C}"/>
              </a:ext>
            </a:extLst>
          </p:cNvPr>
          <p:cNvGrpSpPr/>
          <p:nvPr/>
        </p:nvGrpSpPr>
        <p:grpSpPr>
          <a:xfrm>
            <a:off x="332789" y="1627010"/>
            <a:ext cx="4640786" cy="2522075"/>
            <a:chOff x="332789" y="1627010"/>
            <a:chExt cx="4640786" cy="252207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13369A-5A6B-73DD-562C-B2BE16D1891B}"/>
                </a:ext>
              </a:extLst>
            </p:cNvPr>
            <p:cNvSpPr txBox="1"/>
            <p:nvPr/>
          </p:nvSpPr>
          <p:spPr>
            <a:xfrm>
              <a:off x="335329" y="1627010"/>
              <a:ext cx="4638246" cy="66185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2000" dirty="0">
                  <a:solidFill>
                    <a:schemeClr val="accent1"/>
                  </a:solidFill>
                  <a:latin typeface="+mj-lt"/>
                </a:rPr>
                <a:t>Technology Expertise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2B6D7FB9-DEEA-B937-2296-399D91303FE7}"/>
                </a:ext>
              </a:extLst>
            </p:cNvPr>
            <p:cNvSpPr/>
            <p:nvPr/>
          </p:nvSpPr>
          <p:spPr>
            <a:xfrm>
              <a:off x="335328" y="1628791"/>
              <a:ext cx="4638247" cy="2520294"/>
            </a:xfrm>
            <a:prstGeom prst="roundRect">
              <a:avLst>
                <a:gd name="adj" fmla="val 5511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337626C-F153-96AC-62DF-0F40FBFD4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6516" y="2351336"/>
              <a:ext cx="454112" cy="54006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83D9F6B-EEDA-E487-5F08-218409DE0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95574" y="2348874"/>
              <a:ext cx="758650" cy="5400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D2A7E6D-A382-3F4B-8B18-071DA39CD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66249" y="2348874"/>
              <a:ext cx="541521" cy="540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804968E-DE43-59C9-CD00-DAEC92D19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12695" y="2346869"/>
              <a:ext cx="706154" cy="5400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4B19743-5050-9009-C86F-96B334F09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1935" y="3248917"/>
              <a:ext cx="553846" cy="54000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80E36E9-7437-3A7F-F5AE-E81C8D1FF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14325" y="3248917"/>
              <a:ext cx="864000" cy="54000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C9FEB61-AFD1-860B-9612-B9FFA8F14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56868" y="3248917"/>
              <a:ext cx="523125" cy="54000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3675EE-07D2-11B2-CA03-C36EBCB43143}"/>
                </a:ext>
              </a:extLst>
            </p:cNvPr>
            <p:cNvSpPr txBox="1"/>
            <p:nvPr/>
          </p:nvSpPr>
          <p:spPr>
            <a:xfrm>
              <a:off x="471705" y="2888452"/>
              <a:ext cx="823735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Expert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BFDBB4D-0DD3-FE1D-80C6-CEDA6D97AB48}"/>
                </a:ext>
              </a:extLst>
            </p:cNvPr>
            <p:cNvSpPr txBox="1"/>
            <p:nvPr/>
          </p:nvSpPr>
          <p:spPr>
            <a:xfrm>
              <a:off x="1345332" y="2888452"/>
              <a:ext cx="1227689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Consulting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6A321EB-5E85-4D01-BFCD-9703DBF82EDB}"/>
                </a:ext>
              </a:extLst>
            </p:cNvPr>
            <p:cNvSpPr txBox="1"/>
            <p:nvPr/>
          </p:nvSpPr>
          <p:spPr>
            <a:xfrm>
              <a:off x="2555587" y="2889868"/>
              <a:ext cx="1162844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Knowledge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E37377D-2BF5-82A0-E9FA-19F1CD5F85E4}"/>
                </a:ext>
              </a:extLst>
            </p:cNvPr>
            <p:cNvSpPr txBox="1"/>
            <p:nvPr/>
          </p:nvSpPr>
          <p:spPr>
            <a:xfrm>
              <a:off x="3684350" y="2889868"/>
              <a:ext cx="1162844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Team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C1005D0-B10B-2D10-C2C7-D020AECF77A9}"/>
                </a:ext>
              </a:extLst>
            </p:cNvPr>
            <p:cNvSpPr txBox="1"/>
            <p:nvPr/>
          </p:nvSpPr>
          <p:spPr>
            <a:xfrm>
              <a:off x="945351" y="3789695"/>
              <a:ext cx="823735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Advice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C60EC78-1D83-66D0-8364-4754F26C3A60}"/>
                </a:ext>
              </a:extLst>
            </p:cNvPr>
            <p:cNvSpPr txBox="1"/>
            <p:nvPr/>
          </p:nvSpPr>
          <p:spPr>
            <a:xfrm>
              <a:off x="2129466" y="3789695"/>
              <a:ext cx="823735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Trust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5910449-C3EA-B890-75CD-E612FBF072D0}"/>
                </a:ext>
              </a:extLst>
            </p:cNvPr>
            <p:cNvSpPr txBox="1"/>
            <p:nvPr/>
          </p:nvSpPr>
          <p:spPr>
            <a:xfrm>
              <a:off x="3203514" y="3789695"/>
              <a:ext cx="961672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Research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19567DD-3B57-D62B-7A15-1E4EEFB0E5A4}"/>
                </a:ext>
              </a:extLst>
            </p:cNvPr>
            <p:cNvSpPr txBox="1"/>
            <p:nvPr/>
          </p:nvSpPr>
          <p:spPr>
            <a:xfrm>
              <a:off x="332789" y="1627010"/>
              <a:ext cx="4638246" cy="718866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accent1"/>
                  </a:solidFill>
                  <a:latin typeface="Zeitung Pro Bold" pitchFamily="2" charset="77"/>
                  <a:ea typeface="Zeitung Pro Bold" pitchFamily="2" charset="77"/>
                </a:rPr>
                <a:t>Technology Expertise</a:t>
              </a:r>
            </a:p>
          </p:txBody>
        </p:sp>
      </p:grpSp>
      <p:pic>
        <p:nvPicPr>
          <p:cNvPr id="80" name="Graphic 79">
            <a:extLst>
              <a:ext uri="{FF2B5EF4-FFF2-40B4-BE49-F238E27FC236}">
                <a16:creationId xmlns:a16="http://schemas.microsoft.com/office/drawing/2014/main" id="{7BA39F42-3BC7-F653-A2C4-BED62ED1CE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10516" y="2529000"/>
            <a:ext cx="1770968" cy="1800000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A624D956-5B3A-E45E-8F2E-D91FE4EEA731}"/>
              </a:ext>
            </a:extLst>
          </p:cNvPr>
          <p:cNvGrpSpPr/>
          <p:nvPr/>
        </p:nvGrpSpPr>
        <p:grpSpPr>
          <a:xfrm>
            <a:off x="332789" y="4441758"/>
            <a:ext cx="11521646" cy="1867578"/>
            <a:chOff x="332789" y="4441758"/>
            <a:chExt cx="11521646" cy="186757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791ABD0-62A6-4B0F-1DFB-5C2523744AB6}"/>
                </a:ext>
              </a:extLst>
            </p:cNvPr>
            <p:cNvSpPr txBox="1"/>
            <p:nvPr/>
          </p:nvSpPr>
          <p:spPr>
            <a:xfrm>
              <a:off x="335328" y="4441758"/>
              <a:ext cx="4320503" cy="186757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2000" dirty="0">
                  <a:solidFill>
                    <a:schemeClr val="accent1"/>
                  </a:solidFill>
                  <a:latin typeface="+mj-lt"/>
                </a:rPr>
                <a:t>Prototyping Services</a:t>
              </a:r>
            </a:p>
            <a:p>
              <a:pPr algn="ctr"/>
              <a:r>
                <a:rPr lang="en-GB" sz="2000" dirty="0">
                  <a:solidFill>
                    <a:srgbClr val="FF6600"/>
                  </a:solidFill>
                  <a:latin typeface="+mj-lt"/>
                </a:rPr>
                <a:t>Pilot Lines and Foundries</a:t>
              </a: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36E67DAD-AC29-7C58-45ED-6EC9FAC8A0CC}"/>
                </a:ext>
              </a:extLst>
            </p:cNvPr>
            <p:cNvSpPr/>
            <p:nvPr/>
          </p:nvSpPr>
          <p:spPr>
            <a:xfrm>
              <a:off x="335328" y="4449118"/>
              <a:ext cx="11519107" cy="1761587"/>
            </a:xfrm>
            <a:prstGeom prst="roundRect">
              <a:avLst>
                <a:gd name="adj" fmla="val 5511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62CDDA-463B-18BE-4AA4-1D23789DE842}"/>
                </a:ext>
              </a:extLst>
            </p:cNvPr>
            <p:cNvSpPr txBox="1"/>
            <p:nvPr/>
          </p:nvSpPr>
          <p:spPr>
            <a:xfrm>
              <a:off x="332789" y="4459109"/>
              <a:ext cx="4638246" cy="174160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accent1"/>
                  </a:solidFill>
                  <a:latin typeface="Zeitung Pro Bold" pitchFamily="2" charset="77"/>
                  <a:ea typeface="Zeitung Pro Bold" pitchFamily="2" charset="77"/>
                </a:rPr>
                <a:t>Prototyping Services</a:t>
              </a:r>
            </a:p>
            <a:p>
              <a:pPr algn="ctr"/>
              <a:r>
                <a:rPr lang="en-GB" sz="2000" b="1" dirty="0">
                  <a:solidFill>
                    <a:schemeClr val="accent1"/>
                  </a:solidFill>
                  <a:latin typeface="Zeitung Pro Bold" pitchFamily="2" charset="77"/>
                  <a:ea typeface="Zeitung Pro Bold" pitchFamily="2" charset="77"/>
                </a:rPr>
                <a:t>Pilot Lines and Foundries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69C88463-19F4-D389-3830-4BEF48928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93867" y="4665245"/>
              <a:ext cx="864000" cy="86400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1E03E7AB-B153-3E85-372F-1C0B0777C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53526" y="4665245"/>
              <a:ext cx="878799" cy="864000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E6CC4FE0-2615-7633-4E14-6677A5299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327983" y="4665245"/>
              <a:ext cx="838873" cy="86400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56E5B591-0276-4221-78D3-6AE30B2E4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320315" y="4665245"/>
              <a:ext cx="877893" cy="864000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9FF4739-85E5-097B-6D7C-2784888C34B6}"/>
                </a:ext>
              </a:extLst>
            </p:cNvPr>
            <p:cNvSpPr txBox="1"/>
            <p:nvPr/>
          </p:nvSpPr>
          <p:spPr>
            <a:xfrm>
              <a:off x="4882459" y="5589252"/>
              <a:ext cx="1753604" cy="52322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Proof-of-concept (POC)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F1F249D-AE07-30F4-4C17-3CA40EE4F2DF}"/>
                </a:ext>
              </a:extLst>
            </p:cNvPr>
            <p:cNvSpPr txBox="1"/>
            <p:nvPr/>
          </p:nvSpPr>
          <p:spPr>
            <a:xfrm>
              <a:off x="6614896" y="5696974"/>
              <a:ext cx="1621942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Prototype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063038A-CA9B-5C1D-C41E-30931D8F5D6C}"/>
                </a:ext>
              </a:extLst>
            </p:cNvPr>
            <p:cNvSpPr txBox="1"/>
            <p:nvPr/>
          </p:nvSpPr>
          <p:spPr>
            <a:xfrm>
              <a:off x="8281954" y="5696974"/>
              <a:ext cx="1621942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Pilot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AF976B1-BECE-BEBB-8159-888875BDA3EE}"/>
                </a:ext>
              </a:extLst>
            </p:cNvPr>
            <p:cNvSpPr txBox="1"/>
            <p:nvPr/>
          </p:nvSpPr>
          <p:spPr>
            <a:xfrm>
              <a:off x="9936448" y="5589252"/>
              <a:ext cx="1621942" cy="52322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Zeitung Pro" pitchFamily="2" charset="77"/>
                  <a:ea typeface="Zeitung Pro" pitchFamily="2" charset="77"/>
                </a:rPr>
                <a:t>Minimum viable product (MVP)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796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map of europe with blue dots&#10;&#10;AI-generated content may be incorrect.">
            <a:extLst>
              <a:ext uri="{FF2B5EF4-FFF2-40B4-BE49-F238E27FC236}">
                <a16:creationId xmlns:a16="http://schemas.microsoft.com/office/drawing/2014/main" id="{F172A2F3-D9BF-EED0-5402-42C57B6100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0" y="823890"/>
            <a:ext cx="6095999" cy="5425439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84996-0EE9-2CDB-E0A2-97BB130D9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EA138-51E9-E645-BA88-DFB06927D77A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229C8-DCC6-25CA-95CC-C2EE4AC5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t>13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243EED-6DEE-5663-2D90-D6F0B4788265}"/>
              </a:ext>
            </a:extLst>
          </p:cNvPr>
          <p:cNvGrpSpPr/>
          <p:nvPr/>
        </p:nvGrpSpPr>
        <p:grpSpPr>
          <a:xfrm>
            <a:off x="635364" y="2459356"/>
            <a:ext cx="4740553" cy="1015663"/>
            <a:chOff x="635364" y="2459356"/>
            <a:chExt cx="4740553" cy="101566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9C5E51-41C1-3628-F637-D2B4658D504E}"/>
                </a:ext>
              </a:extLst>
            </p:cNvPr>
            <p:cNvSpPr txBox="1"/>
            <p:nvPr/>
          </p:nvSpPr>
          <p:spPr>
            <a:xfrm>
              <a:off x="1955517" y="2509066"/>
              <a:ext cx="3420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Technology support partners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0DD072-D0B2-B05B-2007-5C83843E9124}"/>
                </a:ext>
              </a:extLst>
            </p:cNvPr>
            <p:cNvSpPr txBox="1"/>
            <p:nvPr/>
          </p:nvSpPr>
          <p:spPr>
            <a:xfrm>
              <a:off x="635364" y="2459356"/>
              <a:ext cx="13201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6000" b="1" dirty="0">
                  <a:solidFill>
                    <a:srgbClr val="FF6600"/>
                  </a:solidFill>
                  <a:latin typeface="Zeitung Pro Extrabold" pitchFamily="2" charset="77"/>
                  <a:ea typeface="Zeitung Pro Extrabold" pitchFamily="2" charset="77"/>
                </a:rPr>
                <a:t>30</a:t>
              </a:r>
              <a:endParaRPr lang="en-GB" sz="5400" b="1" dirty="0">
                <a:solidFill>
                  <a:srgbClr val="FF6600"/>
                </a:solidFill>
                <a:latin typeface="Zeitung Pro Extrabold" pitchFamily="2" charset="77"/>
                <a:ea typeface="Zeitung Pro Extrabold" pitchFamily="2" charset="77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C705C2C-A7DB-BE25-B96B-F9FAACB7814E}"/>
              </a:ext>
            </a:extLst>
          </p:cNvPr>
          <p:cNvGrpSpPr/>
          <p:nvPr/>
        </p:nvGrpSpPr>
        <p:grpSpPr>
          <a:xfrm>
            <a:off x="815384" y="3969828"/>
            <a:ext cx="4560533" cy="1031051"/>
            <a:chOff x="815384" y="3969828"/>
            <a:chExt cx="4560533" cy="103105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20F09B-7443-6DCA-BEAE-25982123D1B1}"/>
                </a:ext>
              </a:extLst>
            </p:cNvPr>
            <p:cNvSpPr txBox="1"/>
            <p:nvPr/>
          </p:nvSpPr>
          <p:spPr>
            <a:xfrm>
              <a:off x="1955517" y="3969828"/>
              <a:ext cx="3420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Business </a:t>
              </a:r>
              <a:br>
                <a:rPr lang="en-GB" sz="2800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</a:br>
              <a:r>
                <a:rPr lang="en-GB" sz="2800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support partners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E9D6E4-30B2-C979-6CC6-DDAA7D98AEFF}"/>
                </a:ext>
              </a:extLst>
            </p:cNvPr>
            <p:cNvSpPr txBox="1"/>
            <p:nvPr/>
          </p:nvSpPr>
          <p:spPr>
            <a:xfrm>
              <a:off x="815384" y="3985216"/>
              <a:ext cx="11401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6000" b="1" dirty="0">
                  <a:solidFill>
                    <a:srgbClr val="FF6600"/>
                  </a:solidFill>
                  <a:latin typeface="Zeitung Pro Extrabold" pitchFamily="2" charset="77"/>
                  <a:ea typeface="Zeitung Pro Extrabold" pitchFamily="2" charset="77"/>
                </a:rPr>
                <a:t>3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74D414-EDDF-3A79-E782-14C2C675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1998" cy="1268747"/>
          </a:xfrm>
        </p:spPr>
        <p:txBody>
          <a:bodyPr>
            <a:normAutofit/>
          </a:bodyPr>
          <a:lstStyle/>
          <a:p>
            <a:r>
              <a:rPr lang="en-GB" sz="3600" dirty="0"/>
              <a:t>Introducing the project’s partners</a:t>
            </a:r>
          </a:p>
        </p:txBody>
      </p:sp>
    </p:spTree>
    <p:extLst>
      <p:ext uri="{BB962C8B-B14F-4D97-AF65-F5344CB8AC3E}">
        <p14:creationId xmlns:p14="http://schemas.microsoft.com/office/powerpoint/2010/main" val="234658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E8609-40D7-E213-AD17-39340B288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9508C-54A9-729A-9DFE-43452A70F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8 technology platforms providing innovation support</a:t>
            </a:r>
            <a:br>
              <a:rPr lang="en-GB" sz="3200" dirty="0"/>
            </a:br>
            <a:r>
              <a:rPr lang="en-GB" sz="2400" dirty="0">
                <a:latin typeface="Zeitung Pro Bold" pitchFamily="2" charset="77"/>
                <a:ea typeface="Zeitung Pro Bold" pitchFamily="2" charset="77"/>
              </a:rPr>
              <a:t>for prototyping, pilot-line and foundry services</a:t>
            </a:r>
            <a:endParaRPr lang="en-GB" sz="3200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A0AD9F-B813-8741-87F9-875BC959D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C159-CC84-FF45-8309-D911F98BCE24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93A37-4CAB-E32E-2A0F-F76B597A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t>14</a:t>
            </a:fld>
            <a:endParaRPr lang="en-GB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613A3582-BE22-F2EE-1F6F-3DA93BCE13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4" b="5364"/>
          <a:stretch/>
        </p:blipFill>
        <p:spPr>
          <a:xfrm>
            <a:off x="517182" y="1628790"/>
            <a:ext cx="2520659" cy="180021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58EE6B-4BE7-8E0D-26D7-035AE0A720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Free-space optics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EC07D8-B2D2-E732-0F2E-17ACD0C2BA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28" y="5829280"/>
            <a:ext cx="2880336" cy="360042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InP</a:t>
            </a:r>
            <a:r>
              <a:rPr lang="en-GB" dirty="0"/>
              <a:t> PICs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77A10A-70B4-7302-92C8-9DC24D3EBD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Specialty </a:t>
            </a:r>
            <a:r>
              <a:rPr lang="en-GB" dirty="0" err="1"/>
              <a:t>fibers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647E8DD-3C61-EC17-371A-12F874204C3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LNOI PICs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B255113-69B6-C756-36FC-BB0044999E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24302" y="3489007"/>
            <a:ext cx="3231959" cy="360042"/>
          </a:xfrm>
        </p:spPr>
        <p:txBody>
          <a:bodyPr>
            <a:noAutofit/>
          </a:bodyPr>
          <a:lstStyle/>
          <a:p>
            <a:r>
              <a:rPr lang="en-GB" dirty="0"/>
              <a:t>Laser-based manufacturing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1E5A356-D26F-7FF4-EBD7-E6108998A28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MOEMS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BF1ABE8-7D91-5B27-C1A4-828524E0D2F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76336" y="3489007"/>
            <a:ext cx="2880336" cy="36004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Si/</a:t>
            </a:r>
            <a:r>
              <a:rPr lang="en-GB" dirty="0" err="1"/>
              <a:t>SiN</a:t>
            </a:r>
            <a:r>
              <a:rPr lang="en-GB" dirty="0"/>
              <a:t> PICs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E09C38F-1A8D-A5DE-520D-BD57ABF8D43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Packaging</a:t>
            </a:r>
          </a:p>
        </p:txBody>
      </p:sp>
      <p:pic>
        <p:nvPicPr>
          <p:cNvPr id="59" name="Picture Placeholder 58">
            <a:extLst>
              <a:ext uri="{FF2B5EF4-FFF2-40B4-BE49-F238E27FC236}">
                <a16:creationId xmlns:a16="http://schemas.microsoft.com/office/drawing/2014/main" id="{CAF52CF5-A1B2-4984-BC24-C1624497D78E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3" r="17415" b="16117"/>
          <a:stretch>
            <a:fillRect/>
          </a:stretch>
        </p:blipFill>
        <p:spPr>
          <a:xfrm>
            <a:off x="3399278" y="1628790"/>
            <a:ext cx="2520659" cy="1800210"/>
          </a:xfrm>
        </p:spPr>
      </p:pic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90CA18D0-AA04-0934-0EBB-458FA310B659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13035" r="5144" b="21793"/>
          <a:stretch>
            <a:fillRect/>
          </a:stretch>
        </p:blipFill>
        <p:spPr>
          <a:xfrm>
            <a:off x="6281374" y="1628790"/>
            <a:ext cx="2520659" cy="1800210"/>
          </a:xfrm>
          <a:ln>
            <a:solidFill>
              <a:schemeClr val="accent2"/>
            </a:solidFill>
          </a:ln>
        </p:spPr>
      </p:pic>
      <p:pic>
        <p:nvPicPr>
          <p:cNvPr id="63" name="Picture Placeholder 62">
            <a:extLst>
              <a:ext uri="{FF2B5EF4-FFF2-40B4-BE49-F238E27FC236}">
                <a16:creationId xmlns:a16="http://schemas.microsoft.com/office/drawing/2014/main" id="{9CEB00EF-F179-5735-C7FD-65A62951E732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t="8060" r="9937" b="15324"/>
          <a:stretch>
            <a:fillRect/>
          </a:stretch>
        </p:blipFill>
        <p:spPr>
          <a:xfrm>
            <a:off x="9151896" y="1628790"/>
            <a:ext cx="2520659" cy="1800210"/>
          </a:xfrm>
        </p:spPr>
      </p:pic>
      <p:pic>
        <p:nvPicPr>
          <p:cNvPr id="65" name="Picture Placeholder 64">
            <a:extLst>
              <a:ext uri="{FF2B5EF4-FFF2-40B4-BE49-F238E27FC236}">
                <a16:creationId xmlns:a16="http://schemas.microsoft.com/office/drawing/2014/main" id="{645B9783-0510-0C3C-035C-4F27B391D4C0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" t="9794" r="28900" b="16755"/>
          <a:stretch>
            <a:fillRect/>
          </a:stretch>
        </p:blipFill>
        <p:spPr>
          <a:xfrm>
            <a:off x="517182" y="3978451"/>
            <a:ext cx="2520659" cy="1800210"/>
          </a:xfrm>
        </p:spPr>
      </p:pic>
      <p:pic>
        <p:nvPicPr>
          <p:cNvPr id="67" name="Picture Placeholder 66">
            <a:extLst>
              <a:ext uri="{FF2B5EF4-FFF2-40B4-BE49-F238E27FC236}">
                <a16:creationId xmlns:a16="http://schemas.microsoft.com/office/drawing/2014/main" id="{321862E5-AED4-5995-12F1-8CF036121E67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9" r="24260" b="11148"/>
          <a:stretch>
            <a:fillRect/>
          </a:stretch>
        </p:blipFill>
        <p:spPr>
          <a:xfrm>
            <a:off x="3399278" y="3978451"/>
            <a:ext cx="2520659" cy="1800210"/>
          </a:xfrm>
        </p:spPr>
      </p:pic>
      <p:pic>
        <p:nvPicPr>
          <p:cNvPr id="69" name="Picture Placeholder 68">
            <a:extLst>
              <a:ext uri="{FF2B5EF4-FFF2-40B4-BE49-F238E27FC236}">
                <a16:creationId xmlns:a16="http://schemas.microsoft.com/office/drawing/2014/main" id="{0B44441B-CB25-8977-5B4D-CA396B5481CD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22175" r="20928" b="11039"/>
          <a:stretch>
            <a:fillRect/>
          </a:stretch>
        </p:blipFill>
        <p:spPr>
          <a:xfrm>
            <a:off x="6281374" y="3978451"/>
            <a:ext cx="2520659" cy="1800210"/>
          </a:xfrm>
        </p:spPr>
      </p:pic>
      <p:pic>
        <p:nvPicPr>
          <p:cNvPr id="71" name="Picture Placeholder 70">
            <a:extLst>
              <a:ext uri="{FF2B5EF4-FFF2-40B4-BE49-F238E27FC236}">
                <a16:creationId xmlns:a16="http://schemas.microsoft.com/office/drawing/2014/main" id="{8D1111C8-1C12-C0CC-E262-4705A29F9ACC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t="-343" r="12789" b="20566"/>
          <a:stretch>
            <a:fillRect/>
          </a:stretch>
        </p:blipFill>
        <p:spPr>
          <a:xfrm>
            <a:off x="9151896" y="3978451"/>
            <a:ext cx="2520659" cy="1800210"/>
          </a:xfrm>
        </p:spPr>
      </p:pic>
    </p:spTree>
    <p:extLst>
      <p:ext uri="{BB962C8B-B14F-4D97-AF65-F5344CB8AC3E}">
        <p14:creationId xmlns:p14="http://schemas.microsoft.com/office/powerpoint/2010/main" val="144715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0" grpId="0" build="p"/>
      <p:bldP spid="12" grpId="0" build="p"/>
      <p:bldP spid="14" grpId="0" build="p"/>
      <p:bldP spid="16" grpId="0" build="p"/>
      <p:bldP spid="18" grpId="0" build="p"/>
      <p:bldP spid="2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CAF02-6D9E-DB62-8399-8AD13E505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AD32BCE6-C844-E8B1-D99E-5D590DBA00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01583" y="2533733"/>
            <a:ext cx="1988832" cy="1988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7DA229-A813-BB17-51A8-7C7653F3C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From design and prototyping to upscaling</a:t>
            </a:r>
            <a:br>
              <a:rPr lang="en-GB" dirty="0"/>
            </a:br>
            <a:r>
              <a:rPr lang="en-GB" sz="2400" dirty="0">
                <a:latin typeface="Zeitung Pro Bold" pitchFamily="2" charset="77"/>
                <a:ea typeface="Zeitung Pro Bold" pitchFamily="2" charset="77"/>
              </a:rPr>
              <a:t>each tech. platform supports the full supply chain with EU manufacturing links </a:t>
            </a:r>
            <a:endParaRPr lang="en-GB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6DDC10-B391-20D8-78EE-C2BDEE2BA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C159-CC84-FF45-8309-D911F98BCE24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D7449-00B8-1D13-277D-7E0E8561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t>15</a:t>
            </a:fld>
            <a:endParaRPr lang="en-GB" dirty="0"/>
          </a:p>
        </p:txBody>
      </p:sp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50A1A867-EF11-42A6-CAB5-28F970FB72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t="7670" r="-130" b="37661"/>
          <a:stretch>
            <a:fillRect/>
          </a:stretch>
        </p:blipFill>
        <p:spPr>
          <a:xfrm>
            <a:off x="697203" y="1508776"/>
            <a:ext cx="4138650" cy="1509314"/>
          </a:xfrm>
          <a:ln w="12700">
            <a:solidFill>
              <a:schemeClr val="accent2"/>
            </a:solidFill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10F666-3CCD-166C-7499-821ADA9C61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7202" y="3128833"/>
            <a:ext cx="4138649" cy="590931"/>
          </a:xfr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Platform 2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Prototyping and manufacturing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3A64C0-2A6A-44A5-97B7-EE3E6E554F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03" y="5469106"/>
            <a:ext cx="4138648" cy="590931"/>
          </a:xfrm>
        </p:spPr>
        <p:txBody>
          <a:bodyPr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Platform 1</a:t>
            </a:r>
            <a:br>
              <a:rPr lang="en-GB" dirty="0"/>
            </a:br>
            <a:r>
              <a:rPr lang="en-GB" dirty="0"/>
              <a:t>Modelling and design</a:t>
            </a:r>
          </a:p>
        </p:txBody>
      </p:sp>
      <p:pic>
        <p:nvPicPr>
          <p:cNvPr id="57" name="Picture Placeholder 56">
            <a:extLst>
              <a:ext uri="{FF2B5EF4-FFF2-40B4-BE49-F238E27FC236}">
                <a16:creationId xmlns:a16="http://schemas.microsoft.com/office/drawing/2014/main" id="{1CBD9B7C-FA77-9793-E1BD-B1BCFF2F31A6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0" b="18914"/>
          <a:stretch>
            <a:fillRect/>
          </a:stretch>
        </p:blipFill>
        <p:spPr>
          <a:xfrm>
            <a:off x="697203" y="3898192"/>
            <a:ext cx="4138649" cy="1509314"/>
          </a:xfrm>
          <a:ln w="12700">
            <a:solidFill>
              <a:schemeClr val="accent2"/>
            </a:solidFill>
          </a:ln>
        </p:spPr>
      </p:pic>
      <p:pic>
        <p:nvPicPr>
          <p:cNvPr id="55" name="Picture Placeholder 54">
            <a:extLst>
              <a:ext uri="{FF2B5EF4-FFF2-40B4-BE49-F238E27FC236}">
                <a16:creationId xmlns:a16="http://schemas.microsoft.com/office/drawing/2014/main" id="{580222C0-464A-D75C-B3AA-B50E5A9CD29E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3" b="17583"/>
          <a:stretch/>
        </p:blipFill>
        <p:spPr>
          <a:xfrm>
            <a:off x="7333400" y="1517915"/>
            <a:ext cx="4138650" cy="1509314"/>
          </a:xfrm>
          <a:ln w="12700">
            <a:solidFill>
              <a:schemeClr val="accent2"/>
            </a:solidFill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71277EE-49BE-5F1C-EA4A-91DC5EA5CBC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333399" y="3128833"/>
            <a:ext cx="4138649" cy="590931"/>
          </a:xfrm>
        </p:spPr>
        <p:txBody>
          <a:bodyPr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Platform 3</a:t>
            </a:r>
            <a:br>
              <a:rPr lang="en-GB" dirty="0"/>
            </a:br>
            <a:r>
              <a:rPr lang="en-GB" dirty="0"/>
              <a:t>Metrology and quality control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FA3C599-FCF1-E752-54AD-E5AF8A659B4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56112" y="5469106"/>
            <a:ext cx="4693222" cy="590931"/>
          </a:xfr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Platform 4 </a:t>
            </a:r>
            <a:r>
              <a:rPr lang="en-GB" dirty="0"/>
              <a:t>Proof-of-concept demonstrators and industrial prototypes</a:t>
            </a:r>
          </a:p>
        </p:txBody>
      </p:sp>
      <p:pic>
        <p:nvPicPr>
          <p:cNvPr id="60" name="Picture Placeholder 59">
            <a:extLst>
              <a:ext uri="{FF2B5EF4-FFF2-40B4-BE49-F238E27FC236}">
                <a16:creationId xmlns:a16="http://schemas.microsoft.com/office/drawing/2014/main" id="{50D39B30-7012-E350-9FB9-87222B35A959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6" b="33248"/>
          <a:stretch>
            <a:fillRect/>
          </a:stretch>
        </p:blipFill>
        <p:spPr>
          <a:xfrm>
            <a:off x="7333400" y="3898192"/>
            <a:ext cx="4138649" cy="1509314"/>
          </a:xfrm>
          <a:ln w="12700">
            <a:solidFill>
              <a:schemeClr val="accent2"/>
            </a:solidFill>
          </a:ln>
        </p:spPr>
      </p:pic>
      <p:pic>
        <p:nvPicPr>
          <p:cNvPr id="47" name="Content Placeholder 6">
            <a:extLst>
              <a:ext uri="{FF2B5EF4-FFF2-40B4-BE49-F238E27FC236}">
                <a16:creationId xmlns:a16="http://schemas.microsoft.com/office/drawing/2014/main" id="{97AB5A56-6FB4-102B-3059-B066D28259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10405" y="2628037"/>
            <a:ext cx="1771189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3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2330A-63A7-90F8-BE97-8F2D425B9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PhotonHub</a:t>
            </a:r>
            <a:r>
              <a:rPr lang="en-GB" dirty="0"/>
              <a:t> PHACTORY</a:t>
            </a:r>
            <a:br>
              <a:rPr lang="en-GB" dirty="0"/>
            </a:br>
            <a:r>
              <a:rPr lang="en-GB" sz="2400" dirty="0">
                <a:latin typeface="Zeitung Pro Bold" pitchFamily="2" charset="77"/>
                <a:ea typeface="Zeitung Pro Bold" pitchFamily="2" charset="77"/>
              </a:rPr>
              <a:t>Key Principles</a:t>
            </a:r>
            <a:endParaRPr lang="en-GB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AD8CC-1832-C4E5-C4DF-1C8ABA887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C159-CC84-FF45-8309-D911F98BCE24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96ED5-62D2-224B-046E-D7E91986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t>16</a:t>
            </a:fld>
            <a:endParaRPr lang="en-GB" dirty="0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E83E89D6-6150-9099-F1D9-888E6DF92F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0" b="25368"/>
          <a:stretch>
            <a:fillRect/>
          </a:stretch>
        </p:blipFill>
        <p:spPr>
          <a:xfrm>
            <a:off x="517525" y="1628775"/>
            <a:ext cx="3476625" cy="149066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FE891C-8BCA-9D2B-154A-3AF041ECBA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7182" y="3188973"/>
            <a:ext cx="3476620" cy="660076"/>
          </a:xfrm>
        </p:spPr>
        <p:txBody>
          <a:bodyPr anchor="t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600" dirty="0"/>
              <a:t>Innovation driven by business need of companies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5DBEAB-DA77-AE2F-EFEA-A0B562A5D8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7182" y="5529246"/>
            <a:ext cx="3476620" cy="660076"/>
          </a:xfrm>
        </p:spPr>
        <p:txBody>
          <a:bodyPr anchor="t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600" dirty="0"/>
              <a:t>Companies receive innovation support instead of funding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A34E84-8B48-9039-3F3D-8C79C0336C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61688" y="3188973"/>
            <a:ext cx="3658174" cy="660076"/>
          </a:xfrm>
        </p:spPr>
        <p:txBody>
          <a:bodyPr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600" dirty="0"/>
              <a:t>Innovation support for SMEs &amp; entrepreneurial-minded researchers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3FB6C4-12B1-449A-C0B0-A18B24099B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61869" y="5529246"/>
            <a:ext cx="3476620" cy="660076"/>
          </a:xfrm>
        </p:spPr>
        <p:txBody>
          <a:bodyPr anchor="t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600" dirty="0"/>
              <a:t>Project funding only to </a:t>
            </a:r>
            <a:br>
              <a:rPr lang="en-GB" sz="1600" dirty="0"/>
            </a:br>
            <a:r>
              <a:rPr lang="en-GB" sz="1600" dirty="0"/>
              <a:t>cross-border innovation support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91AB4F-F5D4-9AA0-7DFF-A10712AEDA5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96633" y="3188973"/>
            <a:ext cx="3476620" cy="660076"/>
          </a:xfrm>
        </p:spPr>
        <p:txBody>
          <a:bodyPr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600" dirty="0"/>
              <a:t>Focus on early adopters targeting</a:t>
            </a:r>
            <a:br>
              <a:rPr lang="en-GB" sz="1600" dirty="0"/>
            </a:br>
            <a:r>
              <a:rPr lang="en-GB" sz="1600" dirty="0"/>
              <a:t>photonics-first companies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5839C1-CFAE-B679-A72E-9D09D6AFD16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96633" y="5529246"/>
            <a:ext cx="3476620" cy="660076"/>
          </a:xfrm>
        </p:spPr>
        <p:txBody>
          <a:bodyPr anchor="t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600" dirty="0"/>
              <a:t>Impact and strategy improvement measured by quantitative KPIs</a:t>
            </a:r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7CB5343F-2EC0-6287-B2D6-349CE0BEE25F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0" b="2467"/>
          <a:stretch>
            <a:fillRect/>
          </a:stretch>
        </p:blipFill>
        <p:spPr>
          <a:xfrm>
            <a:off x="4357688" y="1628775"/>
            <a:ext cx="3476625" cy="1490663"/>
          </a:xfr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7A23CD21-8CA2-BF1F-BE7A-7D172703E5BD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3" b="7123"/>
          <a:stretch/>
        </p:blipFill>
        <p:spPr>
          <a:xfrm>
            <a:off x="8197850" y="1628775"/>
            <a:ext cx="3476625" cy="1490663"/>
          </a:xfrm>
        </p:spPr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BE4491EC-1A8F-A950-3D69-9785D872C6D9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2" b="26216"/>
          <a:stretch>
            <a:fillRect/>
          </a:stretch>
        </p:blipFill>
        <p:spPr>
          <a:xfrm>
            <a:off x="517525" y="3978275"/>
            <a:ext cx="3476625" cy="1490663"/>
          </a:xfrm>
        </p:spPr>
      </p:pic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2BD81E14-F72C-2DD3-5467-1EC364F0F518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9" b="3189"/>
          <a:stretch>
            <a:fillRect/>
          </a:stretch>
        </p:blipFill>
        <p:spPr>
          <a:xfrm>
            <a:off x="4357688" y="3978275"/>
            <a:ext cx="3476625" cy="1490663"/>
          </a:xfrm>
        </p:spPr>
      </p:pic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6B8A5DAB-DAE2-DCDF-AC07-E0FA7D9F22E5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1" r="4601"/>
          <a:stretch>
            <a:fillRect/>
          </a:stretch>
        </p:blipFill>
        <p:spPr>
          <a:xfrm>
            <a:off x="8197850" y="3978275"/>
            <a:ext cx="3476625" cy="1490663"/>
          </a:xfrm>
        </p:spPr>
      </p:pic>
    </p:spTree>
    <p:extLst>
      <p:ext uri="{BB962C8B-B14F-4D97-AF65-F5344CB8AC3E}">
        <p14:creationId xmlns:p14="http://schemas.microsoft.com/office/powerpoint/2010/main" val="301392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build="p"/>
      <p:bldP spid="9" grpId="0" build="p"/>
      <p:bldP spid="10" grpId="0" build="p"/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51FED21-4C9A-16CE-FD12-0CAFFACC0523}"/>
              </a:ext>
            </a:extLst>
          </p:cNvPr>
          <p:cNvSpPr txBox="1"/>
          <p:nvPr/>
        </p:nvSpPr>
        <p:spPr>
          <a:xfrm>
            <a:off x="-1" y="1788540"/>
            <a:ext cx="6756077" cy="545383"/>
          </a:xfrm>
          <a:prstGeom prst="rect">
            <a:avLst/>
          </a:prstGeom>
          <a:solidFill>
            <a:schemeClr val="accent2"/>
          </a:solidFill>
        </p:spPr>
        <p:txBody>
          <a:bodyPr wrap="none" rtlCol="0" anchor="ctr" anchorCtr="0">
            <a:noAutofit/>
          </a:bodyPr>
          <a:lstStyle/>
          <a:p>
            <a:pPr algn="r"/>
            <a:r>
              <a:rPr lang="en-GB" sz="2000" b="1" dirty="0">
                <a:solidFill>
                  <a:schemeClr val="bg1"/>
                </a:solidFill>
                <a:latin typeface="Zeitung Pro Extrabold" pitchFamily="2" charset="77"/>
                <a:ea typeface="Zeitung Pro Extrabold" pitchFamily="2" charset="77"/>
              </a:rPr>
              <a:t>TRL 2-7: Innovation projects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A5B34-6D8B-07C6-40F4-E7071593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68747"/>
          </a:xfrm>
        </p:spPr>
        <p:txBody>
          <a:bodyPr/>
          <a:lstStyle/>
          <a:p>
            <a:r>
              <a:rPr lang="en-GB" dirty="0"/>
              <a:t>Strongly subsidised projects</a:t>
            </a:r>
            <a:br>
              <a:rPr lang="en-GB" dirty="0"/>
            </a:br>
            <a:r>
              <a:rPr lang="en-GB" sz="2400" dirty="0">
                <a:latin typeface="Zeitung Pro Bold" pitchFamily="2" charset="77"/>
                <a:ea typeface="Zeitung Pro Bold" pitchFamily="2" charset="77"/>
              </a:rPr>
              <a:t>up to 85% of the project’s budget</a:t>
            </a:r>
            <a:endParaRPr lang="en-GB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82FC4-E53E-50E1-E236-41F9C9812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EB27-D465-6148-9667-C34A4776337C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02E5B-6FA8-916E-0347-A75DB8B1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7F9BA2-3B0F-45B9-1545-C150B246B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2322" y="1867739"/>
            <a:ext cx="4380511" cy="485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046879-84E1-A614-27AE-A5E14D8C6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67" y="622196"/>
            <a:ext cx="2158957" cy="19998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515D4A-2372-AB59-8612-1E5F7C4C18C3}"/>
              </a:ext>
            </a:extLst>
          </p:cNvPr>
          <p:cNvSpPr txBox="1"/>
          <p:nvPr/>
        </p:nvSpPr>
        <p:spPr>
          <a:xfrm>
            <a:off x="323398" y="2732889"/>
            <a:ext cx="3600420" cy="3006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GB" sz="2400" b="1" dirty="0">
                <a:solidFill>
                  <a:schemeClr val="accent1"/>
                </a:solidFill>
                <a:effectLst/>
                <a:latin typeface="Zeitung Pro Extrabold" pitchFamily="2" charset="77"/>
                <a:ea typeface="Zeitung Pro Extrabold" pitchFamily="2" charset="77"/>
              </a:rPr>
              <a:t>Subsidy Levels</a:t>
            </a:r>
          </a:p>
          <a:p>
            <a:pPr>
              <a:lnSpc>
                <a:spcPct val="150000"/>
              </a:lnSpc>
              <a:buNone/>
            </a:pPr>
            <a:r>
              <a:rPr lang="en-GB" dirty="0">
                <a:effectLst/>
                <a:latin typeface="Zeitung Pro" pitchFamily="2" charset="77"/>
                <a:ea typeface="Zeitung Pro" pitchFamily="2" charset="77"/>
              </a:rPr>
              <a:t>First €40k of innovation project budget fully subsidised; 85% of total budget subsidised thereafter* 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Zeitung Pro" pitchFamily="2" charset="77"/>
              <a:ea typeface="Zeitung Pro" pitchFamily="2" charset="77"/>
            </a:endParaRPr>
          </a:p>
          <a:p>
            <a:pPr>
              <a:lnSpc>
                <a:spcPct val="150000"/>
              </a:lnSpc>
              <a:buNone/>
            </a:pPr>
            <a:r>
              <a:rPr lang="en-GB" sz="1600" i="1" dirty="0">
                <a:solidFill>
                  <a:schemeClr val="accent3"/>
                </a:solidFill>
                <a:effectLst/>
                <a:latin typeface="Zeitung Pro" pitchFamily="2" charset="77"/>
                <a:ea typeface="Zeitung Pro" pitchFamily="2" charset="77"/>
              </a:rPr>
              <a:t>(*Except for LSCs where it is 50% of total budget subsidised.)</a:t>
            </a:r>
          </a:p>
        </p:txBody>
      </p:sp>
      <p:graphicFrame>
        <p:nvGraphicFramePr>
          <p:cNvPr id="15" name="Tabel 3">
            <a:extLst>
              <a:ext uri="{FF2B5EF4-FFF2-40B4-BE49-F238E27FC236}">
                <a16:creationId xmlns:a16="http://schemas.microsoft.com/office/drawing/2014/main" id="{9023A3CB-95DA-29FF-5373-FF1F70DAC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98063"/>
              </p:ext>
            </p:extLst>
          </p:nvPr>
        </p:nvGraphicFramePr>
        <p:xfrm>
          <a:off x="4548781" y="3729035"/>
          <a:ext cx="7307891" cy="1934004"/>
        </p:xfrm>
        <a:graphic>
          <a:graphicData uri="http://schemas.openxmlformats.org/drawingml/2006/table">
            <a:tbl>
              <a:tblPr firstRow="1">
                <a:tableStyleId>{3B4B98B0-60AC-42C2-AFA5-B58CD77FA1E5}</a:tableStyleId>
              </a:tblPr>
              <a:tblGrid>
                <a:gridCol w="2179547">
                  <a:extLst>
                    <a:ext uri="{9D8B030D-6E8A-4147-A177-3AD203B41FA5}">
                      <a16:colId xmlns:a16="http://schemas.microsoft.com/office/drawing/2014/main" val="4104446419"/>
                    </a:ext>
                  </a:extLst>
                </a:gridCol>
                <a:gridCol w="384625">
                  <a:extLst>
                    <a:ext uri="{9D8B030D-6E8A-4147-A177-3AD203B41FA5}">
                      <a16:colId xmlns:a16="http://schemas.microsoft.com/office/drawing/2014/main" val="301718726"/>
                    </a:ext>
                  </a:extLst>
                </a:gridCol>
                <a:gridCol w="2179547">
                  <a:extLst>
                    <a:ext uri="{9D8B030D-6E8A-4147-A177-3AD203B41FA5}">
                      <a16:colId xmlns:a16="http://schemas.microsoft.com/office/drawing/2014/main" val="1580186761"/>
                    </a:ext>
                  </a:extLst>
                </a:gridCol>
                <a:gridCol w="384625">
                  <a:extLst>
                    <a:ext uri="{9D8B030D-6E8A-4147-A177-3AD203B41FA5}">
                      <a16:colId xmlns:a16="http://schemas.microsoft.com/office/drawing/2014/main" val="3999731839"/>
                    </a:ext>
                  </a:extLst>
                </a:gridCol>
                <a:gridCol w="2179547">
                  <a:extLst>
                    <a:ext uri="{9D8B030D-6E8A-4147-A177-3AD203B41FA5}">
                      <a16:colId xmlns:a16="http://schemas.microsoft.com/office/drawing/2014/main" val="2184435475"/>
                    </a:ext>
                  </a:extLst>
                </a:gridCol>
              </a:tblGrid>
              <a:tr h="6492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800" b="1" i="0" noProof="0" dirty="0">
                          <a:solidFill>
                            <a:schemeClr val="accent1"/>
                          </a:solidFill>
                          <a:latin typeface="Zeitung Pro Bold" pitchFamily="2" charset="77"/>
                          <a:ea typeface="Zeitung Pro Bold" pitchFamily="2" charset="77"/>
                        </a:rPr>
                        <a:t>Total innovation project budget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1800" b="1" i="0" noProof="0" dirty="0">
                        <a:solidFill>
                          <a:schemeClr val="accent1"/>
                        </a:solidFill>
                        <a:latin typeface="Zeitung Pro Bold" pitchFamily="2" charset="77"/>
                        <a:ea typeface="Zeitung Pro Bold" pitchFamily="2" charset="77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800" b="1" i="0" noProof="0" dirty="0">
                          <a:solidFill>
                            <a:schemeClr val="accent1"/>
                          </a:solidFill>
                          <a:latin typeface="Zeitung Pro Bold" pitchFamily="2" charset="77"/>
                          <a:ea typeface="Zeitung Pro Bold" pitchFamily="2" charset="77"/>
                        </a:rPr>
                        <a:t>Subsidised by </a:t>
                      </a:r>
                      <a:r>
                        <a:rPr lang="en-GB" sz="1800" b="1" i="0" noProof="0" dirty="0" err="1">
                          <a:solidFill>
                            <a:schemeClr val="accent1"/>
                          </a:solidFill>
                          <a:latin typeface="Zeitung Pro Bold" pitchFamily="2" charset="77"/>
                          <a:ea typeface="Zeitung Pro Bold" pitchFamily="2" charset="77"/>
                        </a:rPr>
                        <a:t>PhotonHub</a:t>
                      </a:r>
                      <a:endParaRPr lang="en-GB" sz="1800" b="1" i="0" noProof="0" dirty="0">
                        <a:solidFill>
                          <a:schemeClr val="accent1"/>
                        </a:solidFill>
                        <a:latin typeface="Zeitung Pro Bold" pitchFamily="2" charset="77"/>
                        <a:ea typeface="Zeitung Pro Bold" pitchFamily="2" charset="77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1800" b="1" i="0" noProof="0" dirty="0">
                        <a:solidFill>
                          <a:schemeClr val="accent1"/>
                        </a:solidFill>
                        <a:latin typeface="Zeitung Pro Bold" pitchFamily="2" charset="77"/>
                        <a:ea typeface="Zeitung Pro Bold" pitchFamily="2" charset="77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800" b="1" i="0" noProof="0" dirty="0">
                          <a:solidFill>
                            <a:schemeClr val="accent1"/>
                          </a:solidFill>
                          <a:latin typeface="Zeitung Pro Bold" pitchFamily="2" charset="77"/>
                          <a:ea typeface="Zeitung Pro Bold" pitchFamily="2" charset="77"/>
                        </a:rPr>
                        <a:t>Cash contribution of company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4342105"/>
                  </a:ext>
                </a:extLst>
              </a:tr>
              <a:tr h="11284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0" i="0" noProof="0" dirty="0">
                          <a:solidFill>
                            <a:schemeClr val="accent1"/>
                          </a:solidFill>
                          <a:latin typeface="Zeitung Pro" pitchFamily="2" charset="77"/>
                          <a:ea typeface="Zeitung Pro" pitchFamily="2" charset="77"/>
                        </a:rPr>
                        <a:t>€ 50k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0" i="0" noProof="0" dirty="0">
                          <a:solidFill>
                            <a:schemeClr val="accent1"/>
                          </a:solidFill>
                          <a:latin typeface="Zeitung Pro" pitchFamily="2" charset="77"/>
                          <a:ea typeface="Zeitung Pro" pitchFamily="2" charset="77"/>
                        </a:rPr>
                        <a:t>€ 100k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0" i="0" noProof="0" dirty="0">
                          <a:solidFill>
                            <a:schemeClr val="accent1"/>
                          </a:solidFill>
                          <a:latin typeface="Zeitung Pro" pitchFamily="2" charset="77"/>
                          <a:ea typeface="Zeitung Pro" pitchFamily="2" charset="77"/>
                        </a:rPr>
                        <a:t>€ 220k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0" i="0" noProof="0" dirty="0">
                          <a:solidFill>
                            <a:schemeClr val="accent1"/>
                          </a:solidFill>
                          <a:latin typeface="Zeitung Pro" pitchFamily="2" charset="77"/>
                          <a:ea typeface="Zeitung Pro" pitchFamily="2" charset="77"/>
                        </a:rPr>
                        <a:t>€ 48.5k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0" i="0" noProof="0" dirty="0">
                          <a:solidFill>
                            <a:schemeClr val="accent1"/>
                          </a:solidFill>
                          <a:latin typeface="Zeitung Pro" pitchFamily="2" charset="77"/>
                          <a:ea typeface="Zeitung Pro" pitchFamily="2" charset="77"/>
                        </a:rPr>
                        <a:t>€ 91k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0" i="0" noProof="0" dirty="0">
                          <a:solidFill>
                            <a:schemeClr val="accent1"/>
                          </a:solidFill>
                          <a:latin typeface="Zeitung Pro" pitchFamily="2" charset="77"/>
                          <a:ea typeface="Zeitung Pro" pitchFamily="2" charset="77"/>
                        </a:rPr>
                        <a:t>€ 193k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0" i="0" noProof="0" dirty="0">
                          <a:solidFill>
                            <a:schemeClr val="accent1"/>
                          </a:solidFill>
                          <a:latin typeface="Zeitung Pro" pitchFamily="2" charset="77"/>
                          <a:ea typeface="Zeitung Pro" pitchFamily="2" charset="77"/>
                        </a:rPr>
                        <a:t>€ 1.5k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0" i="0" noProof="0" dirty="0">
                          <a:solidFill>
                            <a:schemeClr val="accent1"/>
                          </a:solidFill>
                          <a:latin typeface="Zeitung Pro" pitchFamily="2" charset="77"/>
                          <a:ea typeface="Zeitung Pro" pitchFamily="2" charset="77"/>
                        </a:rPr>
                        <a:t>€ 9k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0" i="0" noProof="0" dirty="0">
                          <a:solidFill>
                            <a:schemeClr val="accent1"/>
                          </a:solidFill>
                          <a:latin typeface="Zeitung Pro" pitchFamily="2" charset="77"/>
                          <a:ea typeface="Zeitung Pro" pitchFamily="2" charset="77"/>
                        </a:rPr>
                        <a:t>€ 27k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1099688"/>
                  </a:ext>
                </a:extLst>
              </a:tr>
            </a:tbl>
          </a:graphicData>
        </a:graphic>
      </p:graphicFrame>
      <p:sp>
        <p:nvSpPr>
          <p:cNvPr id="16" name="Tekstvak 5">
            <a:extLst>
              <a:ext uri="{FF2B5EF4-FFF2-40B4-BE49-F238E27FC236}">
                <a16:creationId xmlns:a16="http://schemas.microsoft.com/office/drawing/2014/main" id="{DE1376C4-49E6-26D5-9609-B0466B99DE01}"/>
              </a:ext>
            </a:extLst>
          </p:cNvPr>
          <p:cNvSpPr txBox="1"/>
          <p:nvPr/>
        </p:nvSpPr>
        <p:spPr>
          <a:xfrm>
            <a:off x="4548781" y="3230332"/>
            <a:ext cx="262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>
                <a:solidFill>
                  <a:schemeClr val="accent2"/>
                </a:solidFill>
                <a:latin typeface="Zeitung Pro" pitchFamily="2" charset="77"/>
                <a:ea typeface="Zeitung Pro" pitchFamily="2" charset="77"/>
              </a:rPr>
              <a:t>Illustrative examples: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2F699E-AD84-7EDD-2F03-34F6AC09A97D}"/>
              </a:ext>
            </a:extLst>
          </p:cNvPr>
          <p:cNvSpPr txBox="1"/>
          <p:nvPr/>
        </p:nvSpPr>
        <p:spPr>
          <a:xfrm>
            <a:off x="6156008" y="4478901"/>
            <a:ext cx="600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accent1"/>
                </a:solidFill>
                <a:latin typeface="Zeitung Pro" pitchFamily="2" charset="77"/>
                <a:ea typeface="Zeitung Pro" pitchFamily="2" charset="77"/>
              </a:rPr>
              <a:t>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F5C526-E68F-81F8-B4FE-86BAA13E966C}"/>
              </a:ext>
            </a:extLst>
          </p:cNvPr>
          <p:cNvSpPr txBox="1"/>
          <p:nvPr/>
        </p:nvSpPr>
        <p:spPr>
          <a:xfrm>
            <a:off x="6156008" y="4852945"/>
            <a:ext cx="600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accent1"/>
                </a:solidFill>
                <a:latin typeface="Zeitung Pro" pitchFamily="2" charset="77"/>
                <a:ea typeface="Zeitung Pro" pitchFamily="2" charset="77"/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AAEED3-9EDB-0B56-98A9-E9BC4B516150}"/>
              </a:ext>
            </a:extLst>
          </p:cNvPr>
          <p:cNvSpPr txBox="1"/>
          <p:nvPr/>
        </p:nvSpPr>
        <p:spPr>
          <a:xfrm>
            <a:off x="6156008" y="5254603"/>
            <a:ext cx="600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accent1"/>
                </a:solidFill>
                <a:latin typeface="Zeitung Pro" pitchFamily="2" charset="77"/>
                <a:ea typeface="Zeitung Pro" pitchFamily="2" charset="77"/>
              </a:rPr>
              <a:t>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849C47-BA52-1EB2-D3C0-1726335C63FC}"/>
              </a:ext>
            </a:extLst>
          </p:cNvPr>
          <p:cNvSpPr txBox="1"/>
          <p:nvPr/>
        </p:nvSpPr>
        <p:spPr>
          <a:xfrm>
            <a:off x="8745527" y="4478901"/>
            <a:ext cx="600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accent1"/>
                </a:solidFill>
                <a:latin typeface="Zeitung Pro" pitchFamily="2" charset="77"/>
                <a:ea typeface="Zeitung Pro" pitchFamily="2" charset="77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487550-2EA6-691F-E774-602BF499DBEA}"/>
              </a:ext>
            </a:extLst>
          </p:cNvPr>
          <p:cNvSpPr txBox="1"/>
          <p:nvPr/>
        </p:nvSpPr>
        <p:spPr>
          <a:xfrm>
            <a:off x="8745527" y="4852945"/>
            <a:ext cx="600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accent1"/>
                </a:solidFill>
                <a:latin typeface="Zeitung Pro" pitchFamily="2" charset="77"/>
                <a:ea typeface="Zeitung Pro" pitchFamily="2" charset="77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0CD503-7143-F3F7-0637-968C6BAF3F50}"/>
              </a:ext>
            </a:extLst>
          </p:cNvPr>
          <p:cNvSpPr txBox="1"/>
          <p:nvPr/>
        </p:nvSpPr>
        <p:spPr>
          <a:xfrm>
            <a:off x="8745527" y="5254603"/>
            <a:ext cx="600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accent1"/>
                </a:solidFill>
                <a:latin typeface="Zeitung Pro" pitchFamily="2" charset="77"/>
                <a:ea typeface="Zeitung Pro" pitchFamily="2" charset="77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250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563A7-EADB-A08F-4C79-590397938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C04138D-7D67-BD7D-9AFF-CC03E39FBCFA}"/>
              </a:ext>
            </a:extLst>
          </p:cNvPr>
          <p:cNvSpPr txBox="1"/>
          <p:nvPr/>
        </p:nvSpPr>
        <p:spPr>
          <a:xfrm>
            <a:off x="-1" y="1788540"/>
            <a:ext cx="6756077" cy="545383"/>
          </a:xfrm>
          <a:prstGeom prst="rect">
            <a:avLst/>
          </a:prstGeom>
          <a:solidFill>
            <a:schemeClr val="accent2"/>
          </a:solidFill>
        </p:spPr>
        <p:txBody>
          <a:bodyPr wrap="none" rtlCol="0" anchor="ctr" anchorCtr="0">
            <a:noAutofit/>
          </a:bodyPr>
          <a:lstStyle/>
          <a:p>
            <a:pPr algn="r"/>
            <a:r>
              <a:rPr lang="en-GB" sz="2000" b="1" dirty="0">
                <a:solidFill>
                  <a:schemeClr val="bg1"/>
                </a:solidFill>
                <a:latin typeface="Zeitung Pro Bold" pitchFamily="2" charset="77"/>
                <a:ea typeface="Zeitung Pro Bold" pitchFamily="2" charset="77"/>
              </a:rPr>
              <a:t>IRL 1-9: Business support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D7E333-FDA2-2226-C9EF-9213C2D1F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68747"/>
          </a:xfrm>
        </p:spPr>
        <p:txBody>
          <a:bodyPr/>
          <a:lstStyle/>
          <a:p>
            <a:r>
              <a:rPr lang="en-GB" dirty="0"/>
              <a:t>Strongly subsidised projects</a:t>
            </a:r>
            <a:br>
              <a:rPr lang="en-GB" dirty="0"/>
            </a:br>
            <a:r>
              <a:rPr lang="en-GB" sz="2400" dirty="0">
                <a:latin typeface="Zeitung Pro Bold" pitchFamily="2" charset="77"/>
                <a:ea typeface="Zeitung Pro Bold" pitchFamily="2" charset="77"/>
              </a:rPr>
              <a:t>up to 85% of the project’s budget</a:t>
            </a:r>
            <a:endParaRPr lang="en-GB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C38D-6D76-0C37-E9E2-D2429F8CD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EB27-D465-6148-9667-C34A4776337C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A53CC-63E2-1A0F-A549-C6C00126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ED6421-E292-D53C-80A7-ED70808E7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2322" y="1867739"/>
            <a:ext cx="4380511" cy="4855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57180F-D67E-6850-B4C2-939D46BF20E0}"/>
              </a:ext>
            </a:extLst>
          </p:cNvPr>
          <p:cNvSpPr txBox="1"/>
          <p:nvPr/>
        </p:nvSpPr>
        <p:spPr>
          <a:xfrm>
            <a:off x="3935748" y="2715408"/>
            <a:ext cx="7920924" cy="3231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GB" sz="2400" b="1" dirty="0">
                <a:solidFill>
                  <a:schemeClr val="accent1"/>
                </a:solidFill>
                <a:effectLst/>
                <a:latin typeface="Zeitung Pro Extrabold" pitchFamily="2" charset="77"/>
                <a:ea typeface="Zeitung Pro Extrabold" pitchFamily="2" charset="77"/>
              </a:rPr>
              <a:t>Available to EU-companies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latin typeface="Zeitung Pro Bold" pitchFamily="2" charset="77"/>
                <a:ea typeface="Zeitung Pro Bold" pitchFamily="2" charset="77"/>
              </a:rPr>
              <a:t>Entrepreneurially minded Researchers and Start-Ups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dirty="0">
                <a:latin typeface="Zeitung Pro" pitchFamily="2" charset="77"/>
                <a:ea typeface="Zeitung Pro" pitchFamily="2" charset="77"/>
              </a:rPr>
              <a:t>Launch Pad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Zeitung Pro Bold" pitchFamily="2" charset="77"/>
                <a:ea typeface="Zeitung Pro Bold" pitchFamily="2" charset="77"/>
              </a:rPr>
              <a:t>Fast Scaling </a:t>
            </a:r>
            <a:r>
              <a:rPr lang="en-GB" sz="2000" dirty="0">
                <a:latin typeface="Zeitung Pro Bold" pitchFamily="2" charset="77"/>
                <a:ea typeface="Zeitung Pro Bold" pitchFamily="2" charset="77"/>
              </a:rPr>
              <a:t>Ventures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dirty="0">
                <a:effectLst/>
                <a:latin typeface="Zeitung Pro" pitchFamily="2" charset="77"/>
                <a:ea typeface="Zeitung Pro" pitchFamily="2" charset="77"/>
              </a:rPr>
              <a:t>Scaling Club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latin typeface="Zeitung Pro Bold" pitchFamily="2" charset="77"/>
                <a:ea typeface="Zeitung Pro Bold" pitchFamily="2" charset="77"/>
              </a:rPr>
              <a:t>Photonics-Enabled SMEs and LSCs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dirty="0">
                <a:latin typeface="Zeitung Pro" pitchFamily="2" charset="77"/>
                <a:ea typeface="Zeitung Pro" pitchFamily="2" charset="77"/>
              </a:rPr>
              <a:t>Expert Mentoring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013DB-D08C-3F62-B154-2D86F13A1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28" y="2061231"/>
            <a:ext cx="3289194" cy="304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42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59144-EFCA-4CA3-F333-6657D320D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3200" b="1" dirty="0"/>
              <a:t>8 key digital technologies </a:t>
            </a:r>
            <a:br>
              <a:rPr lang="en-GB" sz="3200" b="1" dirty="0"/>
            </a:br>
            <a:r>
              <a:rPr lang="en-GB" sz="2400" dirty="0">
                <a:latin typeface="Zeitung Pro Bold" pitchFamily="2" charset="77"/>
                <a:ea typeface="Zeitung Pro Bold" pitchFamily="2" charset="77"/>
              </a:rPr>
              <a:t>enabling the processes of discovery, innovation and digitalisation</a:t>
            </a:r>
            <a:endParaRPr lang="en-GB" sz="3200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43" name="Date Placeholder 42">
            <a:extLst>
              <a:ext uri="{FF2B5EF4-FFF2-40B4-BE49-F238E27FC236}">
                <a16:creationId xmlns:a16="http://schemas.microsoft.com/office/drawing/2014/main" id="{45652B41-2B34-793C-4293-FA7526CF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D681-DBEB-A644-A6F1-1F29FF4C728B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D7395A8F-7793-98EB-EEAB-A16E9F20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t>1</a:t>
            </a:fld>
            <a:endParaRPr lang="en-GB" dirty="0"/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217928F6-8104-B2AD-F755-134325FD4A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r="4420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AB6E-C1C9-EA12-46EF-32E7374962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b" anchorCtr="0">
            <a:normAutofit lnSpcReduction="10000"/>
          </a:bodyPr>
          <a:lstStyle/>
          <a:p>
            <a:r>
              <a:rPr lang="en-GB" dirty="0"/>
              <a:t>Photonics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8B9B2F-B006-FDD9-CA5C-76B3C05F02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b" anchorCtr="0">
            <a:normAutofit lnSpcReduction="10000"/>
          </a:bodyPr>
          <a:lstStyle/>
          <a:p>
            <a:r>
              <a:rPr lang="en-GB" dirty="0"/>
              <a:t>Nanotechnology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8AA604-B087-3115-ABD3-0D4DFB23D6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6251" y="3489007"/>
            <a:ext cx="2967209" cy="360042"/>
          </a:xfrm>
        </p:spPr>
        <p:txBody>
          <a:bodyPr anchor="b" anchorCtr="0">
            <a:noAutofit/>
          </a:bodyPr>
          <a:lstStyle/>
          <a:p>
            <a:r>
              <a:rPr lang="en-GB" dirty="0"/>
              <a:t>Advanced manufacturing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041213-6F7F-760B-E38E-BE9BA73E1B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b" anchorCtr="0">
            <a:normAutofit lnSpcReduction="10000"/>
          </a:bodyPr>
          <a:lstStyle/>
          <a:p>
            <a:r>
              <a:rPr lang="en-GB" dirty="0"/>
              <a:t>Nanoelectronics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80D091-8B50-8BFD-F0A3-E10E7E57B6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anchor="b" anchorCtr="0">
            <a:normAutofit lnSpcReduction="10000"/>
          </a:bodyPr>
          <a:lstStyle/>
          <a:p>
            <a:r>
              <a:rPr lang="en-GB" dirty="0"/>
              <a:t>Biotechnology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B9BA3AA-C5CD-A649-0CE8-0E405D4A9BC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anchor="b" anchorCtr="0">
            <a:normAutofit lnSpcReduction="10000"/>
          </a:bodyPr>
          <a:lstStyle/>
          <a:p>
            <a:r>
              <a:rPr lang="en-GB" dirty="0"/>
              <a:t>Artificial intelligence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37EE66-23F9-579F-093C-ABE725C5E38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anchor="b" anchorCtr="0">
            <a:normAutofit lnSpcReduction="10000"/>
          </a:bodyPr>
          <a:lstStyle/>
          <a:p>
            <a:r>
              <a:rPr lang="en-GB" dirty="0"/>
              <a:t>Advanced materials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344B10-4E6C-ADBE-230F-CBEB038F958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 anchor="b" anchorCtr="0">
            <a:normAutofit lnSpcReduction="10000"/>
          </a:bodyPr>
          <a:lstStyle/>
          <a:p>
            <a:r>
              <a:rPr lang="en-GB" dirty="0"/>
              <a:t>Cyber security</a:t>
            </a:r>
          </a:p>
        </p:txBody>
      </p:sp>
      <p:pic>
        <p:nvPicPr>
          <p:cNvPr id="54" name="Picture Placeholder 53">
            <a:extLst>
              <a:ext uri="{FF2B5EF4-FFF2-40B4-BE49-F238E27FC236}">
                <a16:creationId xmlns:a16="http://schemas.microsoft.com/office/drawing/2014/main" id="{C7D82B3F-ACC3-31AB-5036-630F3659B076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r="3691"/>
          <a:stretch/>
        </p:blipFill>
        <p:spPr/>
      </p:pic>
      <p:pic>
        <p:nvPicPr>
          <p:cNvPr id="56" name="Picture Placeholder 55">
            <a:extLst>
              <a:ext uri="{FF2B5EF4-FFF2-40B4-BE49-F238E27FC236}">
                <a16:creationId xmlns:a16="http://schemas.microsoft.com/office/drawing/2014/main" id="{73DA06B0-ABB8-2AC7-B3BF-9E24104F6B19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r="3691"/>
          <a:stretch/>
        </p:blipFill>
        <p:spPr/>
      </p:pic>
      <p:pic>
        <p:nvPicPr>
          <p:cNvPr id="58" name="Picture Placeholder 57">
            <a:extLst>
              <a:ext uri="{FF2B5EF4-FFF2-40B4-BE49-F238E27FC236}">
                <a16:creationId xmlns:a16="http://schemas.microsoft.com/office/drawing/2014/main" id="{80427F3D-D122-911C-D0D3-CB854BC38FE3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r="3691"/>
          <a:stretch/>
        </p:blipFill>
        <p:spPr/>
      </p:pic>
      <p:pic>
        <p:nvPicPr>
          <p:cNvPr id="60" name="Picture Placeholder 59">
            <a:extLst>
              <a:ext uri="{FF2B5EF4-FFF2-40B4-BE49-F238E27FC236}">
                <a16:creationId xmlns:a16="http://schemas.microsoft.com/office/drawing/2014/main" id="{C84C7066-18C2-BD59-F4DB-B4102ACBC8BB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5" r="14995"/>
          <a:stretch/>
        </p:blipFill>
        <p:spPr/>
      </p:pic>
      <p:pic>
        <p:nvPicPr>
          <p:cNvPr id="62" name="Picture Placeholder 61">
            <a:extLst>
              <a:ext uri="{FF2B5EF4-FFF2-40B4-BE49-F238E27FC236}">
                <a16:creationId xmlns:a16="http://schemas.microsoft.com/office/drawing/2014/main" id="{9C88B821-2CB1-B6AF-6C2D-71FA4478B8F7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3" t="12169" r="15194"/>
          <a:stretch>
            <a:fillRect/>
          </a:stretch>
        </p:blipFill>
        <p:spPr>
          <a:xfrm>
            <a:off x="3399278" y="3978451"/>
            <a:ext cx="2520659" cy="1800210"/>
          </a:xfrm>
        </p:spPr>
      </p:pic>
      <p:pic>
        <p:nvPicPr>
          <p:cNvPr id="64" name="Picture Placeholder 63">
            <a:extLst>
              <a:ext uri="{FF2B5EF4-FFF2-40B4-BE49-F238E27FC236}">
                <a16:creationId xmlns:a16="http://schemas.microsoft.com/office/drawing/2014/main" id="{1070EFB3-55A9-CA16-53E2-ED70F8196F53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9" r="8799"/>
          <a:stretch>
            <a:fillRect/>
          </a:stretch>
        </p:blipFill>
        <p:spPr>
          <a:xfrm>
            <a:off x="6281374" y="3978451"/>
            <a:ext cx="2520659" cy="1800210"/>
          </a:xfrm>
        </p:spPr>
      </p:pic>
      <p:pic>
        <p:nvPicPr>
          <p:cNvPr id="66" name="Picture Placeholder 65">
            <a:extLst>
              <a:ext uri="{FF2B5EF4-FFF2-40B4-BE49-F238E27FC236}">
                <a16:creationId xmlns:a16="http://schemas.microsoft.com/office/drawing/2014/main" id="{5B7E7E70-D216-18E0-BB5D-2915BCA3D557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r="5753"/>
          <a:stretch>
            <a:fillRect/>
          </a:stretch>
        </p:blipFill>
        <p:spPr>
          <a:xfrm>
            <a:off x="9151896" y="3978451"/>
            <a:ext cx="2520659" cy="1800210"/>
          </a:xfr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C4EE1E0-5D67-5588-258C-A68E228AE373}"/>
              </a:ext>
            </a:extLst>
          </p:cNvPr>
          <p:cNvSpPr txBox="1">
            <a:spLocks/>
          </p:cNvSpPr>
          <p:nvPr/>
        </p:nvSpPr>
        <p:spPr>
          <a:xfrm>
            <a:off x="517182" y="1628789"/>
            <a:ext cx="2520659" cy="1800209"/>
          </a:xfrm>
          <a:prstGeom prst="roundRect">
            <a:avLst>
              <a:gd name="adj" fmla="val 3808"/>
            </a:avLst>
          </a:prstGeom>
          <a:solidFill>
            <a:srgbClr val="000000">
              <a:alpha val="50196"/>
            </a:srgbClr>
          </a:solidFill>
          <a:ln w="76200">
            <a:solidFill>
              <a:schemeClr val="accent4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Zeitung Pro" pitchFamily="2" charset="77"/>
                <a:ea typeface="Zeitung Pro" pitchFamily="2" charset="77"/>
              </a:rPr>
              <a:t>The science and technology that innovates with light</a:t>
            </a:r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EC44DAE2-FFEE-2063-C95B-1F6F275490E8}"/>
              </a:ext>
            </a:extLst>
          </p:cNvPr>
          <p:cNvSpPr/>
          <p:nvPr/>
        </p:nvSpPr>
        <p:spPr>
          <a:xfrm>
            <a:off x="333566" y="1388761"/>
            <a:ext cx="11583112" cy="4920574"/>
          </a:xfrm>
          <a:custGeom>
            <a:avLst/>
            <a:gdLst>
              <a:gd name="connsiteX0" fmla="*/ 2882097 w 11583112"/>
              <a:gd name="connsiteY0" fmla="*/ 0 h 4920574"/>
              <a:gd name="connsiteX1" fmla="*/ 11583112 w 11583112"/>
              <a:gd name="connsiteY1" fmla="*/ 0 h 4920574"/>
              <a:gd name="connsiteX2" fmla="*/ 11583112 w 11583112"/>
              <a:gd name="connsiteY2" fmla="*/ 4920574 h 4920574"/>
              <a:gd name="connsiteX3" fmla="*/ 2882097 w 11583112"/>
              <a:gd name="connsiteY3" fmla="*/ 4920574 h 4920574"/>
              <a:gd name="connsiteX4" fmla="*/ 2882097 w 11583112"/>
              <a:gd name="connsiteY4" fmla="*/ 4920573 h 4920574"/>
              <a:gd name="connsiteX5" fmla="*/ 0 w 11583112"/>
              <a:gd name="connsiteY5" fmla="*/ 4920573 h 4920574"/>
              <a:gd name="connsiteX6" fmla="*/ 0 w 11583112"/>
              <a:gd name="connsiteY6" fmla="*/ 2460286 h 4920574"/>
              <a:gd name="connsiteX7" fmla="*/ 2882097 w 11583112"/>
              <a:gd name="connsiteY7" fmla="*/ 2460286 h 492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83112" h="4920574">
                <a:moveTo>
                  <a:pt x="2882097" y="0"/>
                </a:moveTo>
                <a:lnTo>
                  <a:pt x="11583112" y="0"/>
                </a:lnTo>
                <a:lnTo>
                  <a:pt x="11583112" y="4920574"/>
                </a:lnTo>
                <a:lnTo>
                  <a:pt x="2882097" y="4920574"/>
                </a:lnTo>
                <a:lnTo>
                  <a:pt x="2882097" y="4920573"/>
                </a:lnTo>
                <a:lnTo>
                  <a:pt x="0" y="4920573"/>
                </a:lnTo>
                <a:lnTo>
                  <a:pt x="0" y="2460286"/>
                </a:lnTo>
                <a:lnTo>
                  <a:pt x="2882097" y="2460286"/>
                </a:lnTo>
                <a:close/>
              </a:path>
            </a:pathLst>
          </a:custGeom>
          <a:solidFill>
            <a:schemeClr val="bg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65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8" grpId="0" build="p"/>
      <p:bldP spid="10" grpId="0" build="p"/>
      <p:bldP spid="12" grpId="0" build="p"/>
      <p:bldP spid="14" grpId="0" build="p"/>
      <p:bldP spid="16" grpId="0" build="p"/>
      <p:bldP spid="18" grpId="0" build="p"/>
      <p:bldP spid="45" grpId="0" animBg="1"/>
      <p:bldP spid="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1C7A3-FAFE-6814-889B-0D05FDAAA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3C86-C186-EFBA-18A3-9D66FFB5031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/>
              <a:t>Customised benefits to your company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E175B-3AAB-D28C-4561-4AF3A364E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EB27-D465-6148-9667-C34A4776337C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CAE97-C763-D33B-DD31-437C0F9A7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ACDE533-104E-5CF3-9D6F-DB7CD68EC416}"/>
              </a:ext>
            </a:extLst>
          </p:cNvPr>
          <p:cNvSpPr/>
          <p:nvPr/>
        </p:nvSpPr>
        <p:spPr>
          <a:xfrm>
            <a:off x="515350" y="1291875"/>
            <a:ext cx="4320504" cy="1260840"/>
          </a:xfrm>
          <a:prstGeom prst="roundRect">
            <a:avLst>
              <a:gd name="adj" fmla="val 5511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Zeitung Pro Extrabold" pitchFamily="2" charset="77"/>
                <a:ea typeface="Zeitung Pro Extrabold" pitchFamily="2" charset="77"/>
              </a:rPr>
              <a:t>ONE-STOP-SHOP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Zeitung Pro" pitchFamily="2" charset="77"/>
                <a:ea typeface="Zeitung Pro" pitchFamily="2" charset="77"/>
              </a:rPr>
              <a:t>Full supply chain of cutting-edge photonics platforms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F1EC936-26B9-2FB7-4A45-C75E6D26E5F4}"/>
              </a:ext>
            </a:extLst>
          </p:cNvPr>
          <p:cNvSpPr/>
          <p:nvPr/>
        </p:nvSpPr>
        <p:spPr>
          <a:xfrm>
            <a:off x="6996105" y="4488959"/>
            <a:ext cx="4680545" cy="1260840"/>
          </a:xfrm>
          <a:prstGeom prst="roundRect">
            <a:avLst>
              <a:gd name="adj" fmla="val 5511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Zeitung Pro Extrabold" pitchFamily="2" charset="77"/>
                <a:ea typeface="Zeitung Pro Extrabold" pitchFamily="2" charset="77"/>
              </a:rPr>
              <a:t>TOP EXPERTS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Zeitung Pro" pitchFamily="2" charset="77"/>
                <a:ea typeface="Zeitung Pro" pitchFamily="2" charset="77"/>
              </a:rPr>
              <a:t>We select the partners that can best serve your technology needs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90E729C-10BF-B355-C810-5B33FED25B16}"/>
              </a:ext>
            </a:extLst>
          </p:cNvPr>
          <p:cNvSpPr/>
          <p:nvPr/>
        </p:nvSpPr>
        <p:spPr>
          <a:xfrm>
            <a:off x="5195895" y="1291875"/>
            <a:ext cx="6480756" cy="1260840"/>
          </a:xfrm>
          <a:prstGeom prst="roundRect">
            <a:avLst>
              <a:gd name="adj" fmla="val 5511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Zeitung Pro Extrabold" pitchFamily="2" charset="77"/>
                <a:ea typeface="Zeitung Pro Extrabold" pitchFamily="2" charset="77"/>
              </a:rPr>
              <a:t>SEAMLESS SUPPORT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Zeitung Pro" pitchFamily="2" charset="77"/>
                <a:ea typeface="Zeitung Pro" pitchFamily="2" charset="77"/>
              </a:rPr>
              <a:t>All the way from concept to manufacturing (TLR 3-8) through multiple follow-on projects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48119D6-3760-4F05-61CB-68B49B1AEDAE}"/>
              </a:ext>
            </a:extLst>
          </p:cNvPr>
          <p:cNvSpPr/>
          <p:nvPr/>
        </p:nvSpPr>
        <p:spPr>
          <a:xfrm>
            <a:off x="4115769" y="2890417"/>
            <a:ext cx="3240377" cy="1260840"/>
          </a:xfrm>
          <a:prstGeom prst="roundRect">
            <a:avLst>
              <a:gd name="adj" fmla="val 5511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Zeitung Pro Extrabold" pitchFamily="2" charset="77"/>
                <a:ea typeface="Zeitung Pro Extrabold" pitchFamily="2" charset="77"/>
              </a:rPr>
              <a:t>CONCRETE RESULTS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Zeitung Pro" pitchFamily="2" charset="77"/>
                <a:ea typeface="Zeitung Pro" pitchFamily="2" charset="77"/>
              </a:rPr>
              <a:t>TRL advancement of </a:t>
            </a:r>
            <a:br>
              <a:rPr lang="en-GB" dirty="0">
                <a:solidFill>
                  <a:schemeClr val="tx1"/>
                </a:solidFill>
                <a:latin typeface="Zeitung Pro" pitchFamily="2" charset="77"/>
                <a:ea typeface="Zeitung Pro" pitchFamily="2" charset="77"/>
              </a:rPr>
            </a:br>
            <a:r>
              <a:rPr lang="en-GB" dirty="0">
                <a:solidFill>
                  <a:schemeClr val="tx1"/>
                </a:solidFill>
                <a:latin typeface="Zeitung Pro" pitchFamily="2" charset="77"/>
                <a:ea typeface="Zeitung Pro" pitchFamily="2" charset="77"/>
              </a:rPr>
              <a:t>1-2 TRL levels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9934A48-8476-7C9F-1BBF-6A852025F91A}"/>
              </a:ext>
            </a:extLst>
          </p:cNvPr>
          <p:cNvSpPr/>
          <p:nvPr/>
        </p:nvSpPr>
        <p:spPr>
          <a:xfrm>
            <a:off x="7716189" y="2890417"/>
            <a:ext cx="3960461" cy="1260840"/>
          </a:xfrm>
          <a:prstGeom prst="roundRect">
            <a:avLst>
              <a:gd name="adj" fmla="val 5511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Zeitung Pro Extrabold" pitchFamily="2" charset="77"/>
                <a:ea typeface="Zeitung Pro Extrabold" pitchFamily="2" charset="77"/>
              </a:rPr>
              <a:t>FASTER TIME TO MARKET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Zeitung Pro" pitchFamily="2" charset="77"/>
                <a:ea typeface="Zeitung Pro" pitchFamily="2" charset="77"/>
              </a:rPr>
              <a:t>Projects typically take </a:t>
            </a:r>
            <a:br>
              <a:rPr lang="en-GB" dirty="0">
                <a:solidFill>
                  <a:schemeClr val="tx1"/>
                </a:solidFill>
                <a:latin typeface="Zeitung Pro" pitchFamily="2" charset="77"/>
                <a:ea typeface="Zeitung Pro" pitchFamily="2" charset="77"/>
              </a:rPr>
            </a:br>
            <a:r>
              <a:rPr lang="en-GB" dirty="0">
                <a:solidFill>
                  <a:schemeClr val="tx1"/>
                </a:solidFill>
                <a:latin typeface="Zeitung Pro" pitchFamily="2" charset="77"/>
                <a:ea typeface="Zeitung Pro" pitchFamily="2" charset="77"/>
              </a:rPr>
              <a:t>6-9 months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2A4D18D-0438-D1BB-ABE2-4D86E672FFAD}"/>
              </a:ext>
            </a:extLst>
          </p:cNvPr>
          <p:cNvSpPr/>
          <p:nvPr/>
        </p:nvSpPr>
        <p:spPr>
          <a:xfrm>
            <a:off x="515349" y="4488959"/>
            <a:ext cx="6120714" cy="1260840"/>
          </a:xfrm>
          <a:prstGeom prst="roundRect">
            <a:avLst>
              <a:gd name="adj" fmla="val 5511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Zeitung Pro Extrabold" pitchFamily="2" charset="77"/>
                <a:ea typeface="Zeitung Pro Extrabold" pitchFamily="2" charset="77"/>
              </a:rPr>
              <a:t>BUSINESS ACCELERATION </a:t>
            </a:r>
            <a:br>
              <a:rPr lang="en-GB" sz="2000" dirty="0">
                <a:solidFill>
                  <a:schemeClr val="accent1"/>
                </a:solidFill>
                <a:latin typeface="Zeitung Pro" pitchFamily="2" charset="77"/>
                <a:ea typeface="Zeitung Pro" pitchFamily="2" charset="77"/>
              </a:rPr>
            </a:br>
            <a:r>
              <a:rPr lang="en-GB" dirty="0">
                <a:solidFill>
                  <a:schemeClr val="tx1"/>
                </a:solidFill>
                <a:latin typeface="Zeitung Pro" pitchFamily="2" charset="77"/>
                <a:ea typeface="Zeitung Pro" pitchFamily="2" charset="77"/>
              </a:rPr>
              <a:t>Customised business and IP coaching to support strategic development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8873E53-581A-2411-35EE-12E3CCE81E4E}"/>
              </a:ext>
            </a:extLst>
          </p:cNvPr>
          <p:cNvSpPr/>
          <p:nvPr/>
        </p:nvSpPr>
        <p:spPr>
          <a:xfrm>
            <a:off x="515349" y="2890417"/>
            <a:ext cx="3240377" cy="1260840"/>
          </a:xfrm>
          <a:prstGeom prst="roundRect">
            <a:avLst>
              <a:gd name="adj" fmla="val 5511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Zeitung Pro Extrabold" pitchFamily="2" charset="77"/>
                <a:ea typeface="Zeitung Pro Extrabold" pitchFamily="2" charset="77"/>
              </a:rPr>
              <a:t>SCALING FOCUS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Zeitung Pro" pitchFamily="2" charset="77"/>
                <a:ea typeface="Zeitung Pro" pitchFamily="2" charset="77"/>
              </a:rPr>
              <a:t>Scaling Club dedicated to guidance on upscaling</a:t>
            </a:r>
          </a:p>
        </p:txBody>
      </p:sp>
    </p:spTree>
    <p:extLst>
      <p:ext uri="{BB962C8B-B14F-4D97-AF65-F5344CB8AC3E}">
        <p14:creationId xmlns:p14="http://schemas.microsoft.com/office/powerpoint/2010/main" val="1541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2ACC0-6C3D-F7C6-4CC3-9D791A2EC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 Steps to launch your photonics innovation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22AF3-5E92-CBB6-BCEE-CC67D26B6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EB27-D465-6148-9667-C34A4776337C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ED2F5-2CF3-5B2A-46A2-6FFE6E525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pPr/>
              <a:t>20</a:t>
            </a:fld>
            <a:endParaRPr lang="en-GB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58AA33-F456-A556-F52F-AF7CC6A8BAB4}"/>
              </a:ext>
            </a:extLst>
          </p:cNvPr>
          <p:cNvGrpSpPr/>
          <p:nvPr/>
        </p:nvGrpSpPr>
        <p:grpSpPr>
          <a:xfrm>
            <a:off x="477860" y="1527389"/>
            <a:ext cx="3418996" cy="1765964"/>
            <a:chOff x="477860" y="1527389"/>
            <a:chExt cx="3418996" cy="17659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AABFD1-18A8-08BF-D642-942058F4A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9688" y="1527389"/>
              <a:ext cx="708923" cy="72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168B678-018E-21D7-124C-11168040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7860" y="2460885"/>
              <a:ext cx="419412" cy="83246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46F0C0-09A8-3554-B378-5214DF80C0D3}"/>
                </a:ext>
              </a:extLst>
            </p:cNvPr>
            <p:cNvSpPr txBox="1"/>
            <p:nvPr/>
          </p:nvSpPr>
          <p:spPr>
            <a:xfrm>
              <a:off x="1016521" y="2359413"/>
              <a:ext cx="28803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SELECT THE SERVICES OF INTEREST AND REGISTER ONLINE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C759EA-8FE3-5359-8DF8-F477051A3611}"/>
              </a:ext>
            </a:extLst>
          </p:cNvPr>
          <p:cNvGrpSpPr/>
          <p:nvPr/>
        </p:nvGrpSpPr>
        <p:grpSpPr>
          <a:xfrm>
            <a:off x="4369778" y="1511700"/>
            <a:ext cx="3538463" cy="2235632"/>
            <a:chOff x="4324894" y="1511700"/>
            <a:chExt cx="3538463" cy="22356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54AA98-F149-AD21-8912-D50C814C2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5965" y="1511700"/>
              <a:ext cx="720000" cy="72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2F55F80-5897-4516-124A-E4590A1EF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4894" y="2463809"/>
              <a:ext cx="590989" cy="84517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63012D-D8AD-F22A-C1F1-E7490FEB8BDD}"/>
                </a:ext>
              </a:extLst>
            </p:cNvPr>
            <p:cNvSpPr txBox="1"/>
            <p:nvPr/>
          </p:nvSpPr>
          <p:spPr>
            <a:xfrm>
              <a:off x="4983022" y="2362337"/>
              <a:ext cx="28803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TECHNOLOGY ORIENTEERING</a:t>
              </a:r>
            </a:p>
            <a:p>
              <a:r>
                <a:rPr lang="en-GB" sz="1200" dirty="0">
                  <a:solidFill>
                    <a:schemeClr val="tx2"/>
                  </a:solidFill>
                  <a:latin typeface="Zeitung Pro" pitchFamily="2" charset="77"/>
                  <a:ea typeface="Zeitung Pro" pitchFamily="2" charset="77"/>
                </a:rPr>
                <a:t>We will contact you under NDA to explore your photonics ambition and identify the right technology approach and partners.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352E6EA-B96C-3C61-A58B-2FC5A20C7121}"/>
              </a:ext>
            </a:extLst>
          </p:cNvPr>
          <p:cNvGrpSpPr/>
          <p:nvPr/>
        </p:nvGrpSpPr>
        <p:grpSpPr>
          <a:xfrm>
            <a:off x="8381163" y="1508776"/>
            <a:ext cx="3538464" cy="2235632"/>
            <a:chOff x="8381163" y="1508776"/>
            <a:chExt cx="3538464" cy="22356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28C3BA-B269-89E9-80B9-EDF58B10E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08773" y="1508776"/>
              <a:ext cx="587647" cy="720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E15F30E-9A0B-B5EA-E596-5848E3D2F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81163" y="2460885"/>
              <a:ext cx="590989" cy="8451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45E5806-7A67-B3E6-39DE-70E838F8307E}"/>
                </a:ext>
              </a:extLst>
            </p:cNvPr>
            <p:cNvSpPr txBox="1"/>
            <p:nvPr/>
          </p:nvSpPr>
          <p:spPr>
            <a:xfrm>
              <a:off x="9039292" y="2359413"/>
              <a:ext cx="28803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INITIAL EXPERT ASSESSMENT</a:t>
              </a:r>
            </a:p>
            <a:p>
              <a:r>
                <a:rPr lang="en-GB" sz="1200" dirty="0">
                  <a:solidFill>
                    <a:schemeClr val="tx2"/>
                  </a:solidFill>
                  <a:latin typeface="Zeitung Pro" pitchFamily="2" charset="77"/>
                  <a:ea typeface="Zeitung Pro" pitchFamily="2" charset="77"/>
                </a:rPr>
                <a:t>Face-to-face expert meeting covering technical and business aspects, followed by a report with next steps (within 2 weeks).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DF695F1-05D7-AB83-E267-1E4532FF7282}"/>
              </a:ext>
            </a:extLst>
          </p:cNvPr>
          <p:cNvGrpSpPr/>
          <p:nvPr/>
        </p:nvGrpSpPr>
        <p:grpSpPr>
          <a:xfrm>
            <a:off x="289651" y="4156403"/>
            <a:ext cx="3607205" cy="1972912"/>
            <a:chOff x="289651" y="4099526"/>
            <a:chExt cx="3607205" cy="19729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221CD7-37BF-ADC4-964A-98CBDD6B1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99695" y="4099526"/>
              <a:ext cx="1155857" cy="54874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1AFC223-8F3E-C692-9541-7A0919CFE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9651" y="4984103"/>
              <a:ext cx="667245" cy="83246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C2BF618-A080-7E4D-F7C7-E80789793DA1}"/>
                </a:ext>
              </a:extLst>
            </p:cNvPr>
            <p:cNvSpPr txBox="1"/>
            <p:nvPr/>
          </p:nvSpPr>
          <p:spPr>
            <a:xfrm>
              <a:off x="1016521" y="4872109"/>
              <a:ext cx="28803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PROJECT </a:t>
              </a:r>
              <a:br>
                <a:rPr lang="en-GB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</a:br>
              <a:r>
                <a:rPr lang="en-GB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PROPOSAL</a:t>
              </a:r>
            </a:p>
            <a:p>
              <a:r>
                <a:rPr lang="en-GB" sz="1200" dirty="0">
                  <a:solidFill>
                    <a:schemeClr val="tx2"/>
                  </a:solidFill>
                  <a:latin typeface="Zeitung Pro" pitchFamily="2" charset="77"/>
                  <a:ea typeface="Zeitung Pro" pitchFamily="2" charset="77"/>
                </a:rPr>
                <a:t>Assignment of a project leader to help prepare and submit your tailored innovation proposal.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A78E2D0-2744-3EBC-C16D-9028F6A232B8}"/>
              </a:ext>
            </a:extLst>
          </p:cNvPr>
          <p:cNvGrpSpPr/>
          <p:nvPr/>
        </p:nvGrpSpPr>
        <p:grpSpPr>
          <a:xfrm>
            <a:off x="4379301" y="4067849"/>
            <a:ext cx="3816944" cy="2061466"/>
            <a:chOff x="4319294" y="4013896"/>
            <a:chExt cx="3816944" cy="20614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837495-2621-FD2A-168F-709BEB0C6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21861" y="4013896"/>
              <a:ext cx="794118" cy="720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479A83E-5D3F-18C0-A3F0-C0395933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19294" y="4984103"/>
              <a:ext cx="584634" cy="84517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973F653-BF86-347D-B016-25F5C8FBEAB3}"/>
                </a:ext>
              </a:extLst>
            </p:cNvPr>
            <p:cNvSpPr txBox="1"/>
            <p:nvPr/>
          </p:nvSpPr>
          <p:spPr>
            <a:xfrm>
              <a:off x="4983022" y="4875033"/>
              <a:ext cx="31532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PROJECT</a:t>
              </a:r>
            </a:p>
            <a:p>
              <a:r>
                <a:rPr lang="en-GB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EVALUATION</a:t>
              </a:r>
            </a:p>
            <a:p>
              <a:r>
                <a:rPr lang="en-GB" sz="1200" dirty="0">
                  <a:solidFill>
                    <a:schemeClr val="tx2"/>
                  </a:solidFill>
                  <a:latin typeface="Zeitung Pro" pitchFamily="2" charset="77"/>
                  <a:ea typeface="Zeitung Pro" pitchFamily="2" charset="77"/>
                </a:rPr>
                <a:t>Reviewing and scoring your proposal, invites you to an online Q&amp;A, and delivers a formal report within one week.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DB76540-D53F-014D-4199-F0AF36631FE4}"/>
              </a:ext>
            </a:extLst>
          </p:cNvPr>
          <p:cNvGrpSpPr/>
          <p:nvPr/>
        </p:nvGrpSpPr>
        <p:grpSpPr>
          <a:xfrm>
            <a:off x="8311262" y="4070773"/>
            <a:ext cx="3608365" cy="2058542"/>
            <a:chOff x="8311262" y="4013896"/>
            <a:chExt cx="3608365" cy="205854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42902C-75D5-1B40-F9B1-98044CB20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47624" y="4013896"/>
              <a:ext cx="788824" cy="720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1457A76-CA1A-0AF6-C16C-2E15562A7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11262" y="4977748"/>
              <a:ext cx="660890" cy="84517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C2E99A-907B-6133-6F54-3C88BF797019}"/>
                </a:ext>
              </a:extLst>
            </p:cNvPr>
            <p:cNvSpPr txBox="1"/>
            <p:nvPr/>
          </p:nvSpPr>
          <p:spPr>
            <a:xfrm>
              <a:off x="9039292" y="4872109"/>
              <a:ext cx="28803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CONTRACT SIGNING</a:t>
              </a:r>
            </a:p>
            <a:p>
              <a:r>
                <a:rPr lang="en-GB" b="1" dirty="0">
                  <a:solidFill>
                    <a:schemeClr val="accent1"/>
                  </a:solidFill>
                  <a:latin typeface="Zeitung Pro Extrabold" pitchFamily="2" charset="77"/>
                  <a:ea typeface="Zeitung Pro Extrabold" pitchFamily="2" charset="77"/>
                </a:rPr>
                <a:t>AND KICK-OFF</a:t>
              </a:r>
            </a:p>
            <a:p>
              <a:r>
                <a:rPr lang="en-GB" sz="1200" dirty="0">
                  <a:solidFill>
                    <a:schemeClr val="tx2"/>
                  </a:solidFill>
                  <a:latin typeface="Zeitung Pro" pitchFamily="2" charset="77"/>
                  <a:ea typeface="Zeitung Pro" pitchFamily="2" charset="77"/>
                </a:rPr>
                <a:t>Once granted, all partners sign the innovation project agreement and the project kicks off.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989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CAC9D0-FA5E-36F5-6DDB-9621F752CCDB}"/>
              </a:ext>
            </a:extLst>
          </p:cNvPr>
          <p:cNvGrpSpPr/>
          <p:nvPr/>
        </p:nvGrpSpPr>
        <p:grpSpPr>
          <a:xfrm>
            <a:off x="335329" y="-269165"/>
            <a:ext cx="3600420" cy="2266254"/>
            <a:chOff x="821470" y="0"/>
            <a:chExt cx="3896175" cy="245241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0578576-A786-ED72-6788-F9F4E4E4B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1470" y="0"/>
              <a:ext cx="3896175" cy="245241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4D777EB8-A08E-6D66-B3C5-FC04AB192A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9581" y="706452"/>
              <a:ext cx="3359954" cy="132242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1FCAED5-CEE4-FF65-941B-10F16FE01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7373" y="481005"/>
            <a:ext cx="1722802" cy="1876947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16D90E3B-CB80-AF65-7809-A75DE6A6AAB8}"/>
              </a:ext>
            </a:extLst>
          </p:cNvPr>
          <p:cNvSpPr/>
          <p:nvPr/>
        </p:nvSpPr>
        <p:spPr>
          <a:xfrm rot="10800000">
            <a:off x="6816083" y="5589252"/>
            <a:ext cx="5043709" cy="1370619"/>
          </a:xfrm>
          <a:custGeom>
            <a:avLst/>
            <a:gdLst>
              <a:gd name="connsiteX0" fmla="*/ 0 w 7238548"/>
              <a:gd name="connsiteY0" fmla="*/ 1967062 h 1967062"/>
              <a:gd name="connsiteX1" fmla="*/ 0 w 7238548"/>
              <a:gd name="connsiteY1" fmla="*/ 0 h 1967062"/>
              <a:gd name="connsiteX2" fmla="*/ 7238548 w 7238548"/>
              <a:gd name="connsiteY2" fmla="*/ 0 h 1967062"/>
              <a:gd name="connsiteX3" fmla="*/ 7238548 w 7238548"/>
              <a:gd name="connsiteY3" fmla="*/ 1379160 h 196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8548" h="1967062">
                <a:moveTo>
                  <a:pt x="0" y="1967062"/>
                </a:moveTo>
                <a:lnTo>
                  <a:pt x="0" y="0"/>
                </a:lnTo>
                <a:lnTo>
                  <a:pt x="7238548" y="0"/>
                </a:lnTo>
                <a:lnTo>
                  <a:pt x="7238548" y="1379160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7A6AF34-FED4-E260-D449-CF9FDC3539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27100" y="6201459"/>
            <a:ext cx="4221675" cy="46791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ACAD1755-A255-FBDE-6ECB-A696E140DB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photonhub.eu</a:t>
            </a:r>
            <a:endParaRPr lang="en-GB" dirty="0"/>
          </a:p>
        </p:txBody>
      </p:sp>
      <p:sp>
        <p:nvSpPr>
          <p:cNvPr id="9" name="Subtitle 14">
            <a:extLst>
              <a:ext uri="{FF2B5EF4-FFF2-40B4-BE49-F238E27FC236}">
                <a16:creationId xmlns:a16="http://schemas.microsoft.com/office/drawing/2014/main" id="{5F6CC1B0-B7E0-CB4C-B34A-A671CE062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207" y="5229210"/>
            <a:ext cx="5763793" cy="1276877"/>
          </a:xfrm>
        </p:spPr>
        <p:txBody>
          <a:bodyPr>
            <a:noAutofit/>
          </a:bodyPr>
          <a:lstStyle/>
          <a:p>
            <a:r>
              <a:rPr lang="en-GB" sz="2800" dirty="0"/>
              <a:t>Start YOUR  Supported </a:t>
            </a:r>
            <a:br>
              <a:rPr lang="en-GB" sz="2800" dirty="0"/>
            </a:br>
            <a:r>
              <a:rPr lang="en-GB" sz="2800" dirty="0"/>
              <a:t>Photonics Innovation Journey </a:t>
            </a:r>
            <a:br>
              <a:rPr lang="en-GB" sz="2800" dirty="0"/>
            </a:br>
            <a:r>
              <a:rPr lang="en-GB" sz="2800" dirty="0"/>
              <a:t>Apply online – NOW </a:t>
            </a:r>
          </a:p>
        </p:txBody>
      </p:sp>
    </p:spTree>
    <p:extLst>
      <p:ext uri="{BB962C8B-B14F-4D97-AF65-F5344CB8AC3E}">
        <p14:creationId xmlns:p14="http://schemas.microsoft.com/office/powerpoint/2010/main" val="1787777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EB572-3969-BC4D-E77E-7B289DF4E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Photonics: an innovative technology</a:t>
            </a:r>
            <a:br>
              <a:rPr lang="en-GB" dirty="0"/>
            </a:br>
            <a:r>
              <a:rPr lang="en-GB" sz="2400" dirty="0">
                <a:latin typeface="Zeitung Pro Bold" pitchFamily="2" charset="77"/>
                <a:ea typeface="Zeitung Pro Bold" pitchFamily="2" charset="77"/>
              </a:rPr>
              <a:t>real-world impact to improve the quality of life</a:t>
            </a:r>
            <a:endParaRPr lang="en-GB" sz="3200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B855E0-926D-1115-AB8C-6729517A2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C159-CC84-FF45-8309-D911F98BCE24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0AE44-EB96-CCC6-B01F-B43E2997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t>2</a:t>
            </a:fld>
            <a:endParaRPr lang="en-GB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E742245D-FE01-F887-6068-BD0A635654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2" r="10882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8E5F9A-6CB9-A02B-BAC2-4F548FBFC2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LED lighting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16B121-E901-5EFB-0D60-3698EA872F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28" y="5829280"/>
            <a:ext cx="2880336" cy="36004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Lasers in manufacturing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AA7170-CA5E-4448-7C7B-D6B6955B97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Solar energy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533076F-001E-B3B2-7350-46E2866280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Medical optics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438C9A8-8DAE-CD77-C55D-EF1EFA12D0D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Fiber internet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CDC4195-06D2-C134-CF0D-AFB1FF62977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Machine vision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5A742F6-44B5-5DB8-FB7F-072EE94A2A3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76336" y="3489007"/>
            <a:ext cx="2880336" cy="36004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High resolution displays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E6F9A6C-74CD-B2FD-0BEC-5DBE5728DE2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AR and VR</a:t>
            </a:r>
          </a:p>
        </p:txBody>
      </p:sp>
      <p:pic>
        <p:nvPicPr>
          <p:cNvPr id="59" name="Picture Placeholder 58">
            <a:extLst>
              <a:ext uri="{FF2B5EF4-FFF2-40B4-BE49-F238E27FC236}">
                <a16:creationId xmlns:a16="http://schemas.microsoft.com/office/drawing/2014/main" id="{9551A4D7-2C60-E5BD-7252-68950D5B93BA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r="16295"/>
          <a:stretch>
            <a:fillRect/>
          </a:stretch>
        </p:blipFill>
        <p:spPr>
          <a:xfrm>
            <a:off x="3399278" y="1628790"/>
            <a:ext cx="2520659" cy="1800210"/>
          </a:xfrm>
        </p:spPr>
      </p:pic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A66D698B-7887-8598-04A7-44608B51FB13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7533"/>
          <a:stretch/>
        </p:blipFill>
        <p:spPr/>
      </p:pic>
      <p:pic>
        <p:nvPicPr>
          <p:cNvPr id="63" name="Picture Placeholder 62">
            <a:extLst>
              <a:ext uri="{FF2B5EF4-FFF2-40B4-BE49-F238E27FC236}">
                <a16:creationId xmlns:a16="http://schemas.microsoft.com/office/drawing/2014/main" id="{92E8916F-6CD8-C4C3-62E1-45655B3DEC83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" b="28203"/>
          <a:stretch>
            <a:fillRect/>
          </a:stretch>
        </p:blipFill>
        <p:spPr>
          <a:xfrm>
            <a:off x="9151896" y="1628790"/>
            <a:ext cx="2520659" cy="1800210"/>
          </a:xfrm>
        </p:spPr>
      </p:pic>
      <p:pic>
        <p:nvPicPr>
          <p:cNvPr id="65" name="Picture Placeholder 64">
            <a:extLst>
              <a:ext uri="{FF2B5EF4-FFF2-40B4-BE49-F238E27FC236}">
                <a16:creationId xmlns:a16="http://schemas.microsoft.com/office/drawing/2014/main" id="{1B81F75C-983D-60B0-95E3-12F681C89B09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r="10007"/>
          <a:stretch/>
        </p:blipFill>
        <p:spPr/>
      </p:pic>
      <p:pic>
        <p:nvPicPr>
          <p:cNvPr id="67" name="Picture Placeholder 66">
            <a:extLst>
              <a:ext uri="{FF2B5EF4-FFF2-40B4-BE49-F238E27FC236}">
                <a16:creationId xmlns:a16="http://schemas.microsoft.com/office/drawing/2014/main" id="{0A395BB8-548D-1A54-1EBF-E19DE6FA79EE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3233"/>
          <a:stretch/>
        </p:blipFill>
        <p:spPr/>
      </p:pic>
      <p:pic>
        <p:nvPicPr>
          <p:cNvPr id="69" name="Picture Placeholder 68">
            <a:extLst>
              <a:ext uri="{FF2B5EF4-FFF2-40B4-BE49-F238E27FC236}">
                <a16:creationId xmlns:a16="http://schemas.microsoft.com/office/drawing/2014/main" id="{40DCC882-E0D5-75B5-E6D4-A4AFC0D08677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r="5456"/>
          <a:stretch/>
        </p:blipFill>
        <p:spPr/>
      </p:pic>
      <p:pic>
        <p:nvPicPr>
          <p:cNvPr id="71" name="Picture Placeholder 70">
            <a:extLst>
              <a:ext uri="{FF2B5EF4-FFF2-40B4-BE49-F238E27FC236}">
                <a16:creationId xmlns:a16="http://schemas.microsoft.com/office/drawing/2014/main" id="{ED663323-2A48-344A-FB2B-0FCB2F1581E2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8" r="8552"/>
          <a:stretch>
            <a:fillRect/>
          </a:stretch>
        </p:blipFill>
        <p:spPr>
          <a:xfrm>
            <a:off x="9151896" y="3978451"/>
            <a:ext cx="2520659" cy="1800210"/>
          </a:xfrm>
        </p:spPr>
      </p:pic>
    </p:spTree>
    <p:extLst>
      <p:ext uri="{BB962C8B-B14F-4D97-AF65-F5344CB8AC3E}">
        <p14:creationId xmlns:p14="http://schemas.microsoft.com/office/powerpoint/2010/main" val="422365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0" grpId="0" build="p"/>
      <p:bldP spid="12" grpId="0" build="p"/>
      <p:bldP spid="14" grpId="0" build="p"/>
      <p:bldP spid="16" grpId="0" build="p"/>
      <p:bldP spid="18" grpId="0" build="p"/>
      <p:bldP spid="2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Application domain background-90">
            <a:hlinkClick r:id="" action="ppaction://media"/>
            <a:extLst>
              <a:ext uri="{FF2B5EF4-FFF2-40B4-BE49-F238E27FC236}">
                <a16:creationId xmlns:a16="http://schemas.microsoft.com/office/drawing/2014/main" id="{52788F4F-5502-C4E9-5637-F5BAB29A26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A53C99-9F0A-EC5E-487E-0A1C624C2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981-CB5D-3141-AA44-C24D4D0BBD4B}" type="datetime3">
              <a:rPr lang="en-GB" smtClean="0"/>
              <a:t>11 June, 2025</a:t>
            </a:fld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1EF25A-E575-11F4-F0D1-57E03C540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GB" smtClean="0"/>
              <a:t>3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83CBAF-A214-3F7E-6EDF-772DB8EC7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676" y="248629"/>
            <a:ext cx="3960462" cy="6060707"/>
          </a:xfrm>
          <a:effectLst/>
        </p:spPr>
        <p:txBody>
          <a:bodyPr/>
          <a:lstStyle/>
          <a:p>
            <a:r>
              <a:rPr lang="en-GB" dirty="0">
                <a:solidFill>
                  <a:srgbClr val="FF6600"/>
                </a:solidFill>
              </a:rPr>
              <a:t>PHOTONICS</a:t>
            </a:r>
            <a:br>
              <a:rPr lang="en-GB" dirty="0">
                <a:solidFill>
                  <a:srgbClr val="FF6600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driving innovation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across all industry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domains </a:t>
            </a:r>
          </a:p>
        </p:txBody>
      </p:sp>
      <p:pic>
        <p:nvPicPr>
          <p:cNvPr id="394" name="Graphic 393">
            <a:extLst>
              <a:ext uri="{FF2B5EF4-FFF2-40B4-BE49-F238E27FC236}">
                <a16:creationId xmlns:a16="http://schemas.microsoft.com/office/drawing/2014/main" id="{2720EF09-1A93-49BD-DBD2-129709E1C5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51487" y="6362603"/>
            <a:ext cx="2089024" cy="363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9057272-1ED2-183A-3102-94F34785B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8313" y="680904"/>
            <a:ext cx="5037685" cy="503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9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" fill="hold"/>
                                        <p:tgtEl>
                                          <p:spTgt spid="3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9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313034-C25C-C19A-109F-1E6DA7C36D18}"/>
              </a:ext>
            </a:extLst>
          </p:cNvPr>
          <p:cNvSpPr/>
          <p:nvPr/>
        </p:nvSpPr>
        <p:spPr>
          <a:xfrm>
            <a:off x="0" y="0"/>
            <a:ext cx="5400628" cy="68570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B3D4F4-DF18-DA64-7D16-541CF335C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253B-A906-324F-9F2C-BA20DDC90AA3}" type="datetime3">
              <a:rPr lang="en-US" smtClean="0"/>
              <a:t>11 June 2025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D5D6A-A940-B021-6650-F75312237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4</a:t>
            </a:fld>
            <a:endParaRPr lang="en-BE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BAC3DF5-43B7-0277-C1A2-94FFAD72E9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4" b="20194"/>
          <a:stretch/>
        </p:blipFill>
        <p:spPr/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51F4AF1-B504-3007-1046-B96ABBBBC7E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GB" sz="2000" dirty="0">
                <a:latin typeface="Zeitung Pro Bold" pitchFamily="2" charset="77"/>
                <a:ea typeface="Zeitung Pro Bold" pitchFamily="2" charset="77"/>
              </a:rPr>
              <a:t>PHOTONICS IN</a:t>
            </a:r>
            <a:br>
              <a:rPr lang="en-GB" dirty="0">
                <a:latin typeface="Zeitung Pro Bold" pitchFamily="2" charset="77"/>
                <a:ea typeface="Zeitung Pro Bold" pitchFamily="2" charset="77"/>
              </a:rPr>
            </a:br>
            <a:r>
              <a:rPr lang="en-GB" sz="2800" b="1" dirty="0"/>
              <a:t>AGRICULTURE &amp; FOOD</a:t>
            </a:r>
            <a:endParaRPr lang="en-GB" sz="3200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F89C2B3-8A1C-44C9-C692-7388C0870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wrap="square">
            <a:no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chemeClr val="accent1"/>
                </a:solidFill>
                <a:latin typeface="Zeitung Pro Bold" pitchFamily="2" charset="77"/>
                <a:ea typeface="Zeitung Pro Bold" pitchFamily="2" charset="77"/>
              </a:rPr>
              <a:t>Food quality </a:t>
            </a:r>
            <a:br>
              <a:rPr lang="en-GB" sz="2000" b="1" dirty="0">
                <a:solidFill>
                  <a:schemeClr val="accent1"/>
                </a:solidFill>
                <a:latin typeface="Zeitung Pro Bold" pitchFamily="2" charset="77"/>
                <a:ea typeface="Zeitung Pro Bold" pitchFamily="2" charset="77"/>
              </a:rPr>
            </a:br>
            <a:r>
              <a:rPr lang="en-GB" sz="2000" b="1" dirty="0">
                <a:solidFill>
                  <a:schemeClr val="accent1"/>
                </a:solidFill>
                <a:latin typeface="Zeitung Pro Bold" pitchFamily="2" charset="77"/>
                <a:ea typeface="Zeitung Pro Bold" pitchFamily="2" charset="77"/>
              </a:rPr>
              <a:t>and safety assurance with light technology monitoring 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665358E-995F-C466-5944-9DFFE86E8DE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BE" sz="2400" dirty="0">
                <a:solidFill>
                  <a:schemeClr val="bg1"/>
                </a:solidFill>
                <a:latin typeface="Zeitung Pro Extrabold" pitchFamily="2" charset="77"/>
                <a:ea typeface="Zeitung Pro Extrabold" pitchFamily="2" charset="77"/>
              </a:rPr>
              <a:t>DISCOVER HOW YOU CAN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BE" sz="2000" dirty="0">
                <a:solidFill>
                  <a:schemeClr val="bg1"/>
                </a:solidFill>
              </a:rPr>
              <a:t>Reduce energy costs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BE" sz="2000" dirty="0">
                <a:solidFill>
                  <a:schemeClr val="bg1"/>
                </a:solidFill>
              </a:rPr>
              <a:t>Optimise harvest yields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BE" sz="2000" dirty="0">
                <a:solidFill>
                  <a:schemeClr val="bg1"/>
                </a:solidFill>
              </a:rPr>
              <a:t>Assure food safety</a:t>
            </a:r>
            <a:endParaRPr lang="en-BE" sz="1800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579FD6-C47D-105F-55A8-750623D5644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696420" y="2877507"/>
            <a:ext cx="2160251" cy="15716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chemeClr val="accent1"/>
                </a:solidFill>
                <a:latin typeface="Zeitung Pro Bold" pitchFamily="2" charset="77"/>
                <a:ea typeface="Zeitung Pro Bold" pitchFamily="2" charset="77"/>
              </a:rPr>
              <a:t>Soil </a:t>
            </a:r>
            <a:br>
              <a:rPr lang="en-GB" sz="2000" b="1" dirty="0">
                <a:solidFill>
                  <a:schemeClr val="accent1"/>
                </a:solidFill>
                <a:latin typeface="Zeitung Pro Bold" pitchFamily="2" charset="77"/>
                <a:ea typeface="Zeitung Pro Bold" pitchFamily="2" charset="77"/>
              </a:rPr>
            </a:br>
            <a:r>
              <a:rPr lang="en-GB" sz="2000" b="1" dirty="0">
                <a:solidFill>
                  <a:schemeClr val="accent1"/>
                </a:solidFill>
                <a:latin typeface="Zeitung Pro Bold" pitchFamily="2" charset="77"/>
                <a:ea typeface="Zeitung Pro Bold" pitchFamily="2" charset="77"/>
              </a:rPr>
              <a:t>monitoring benefitting from photonics technologies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2E16C10E-EE21-2814-D3CA-0C324217686B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Safeguarding wine quality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thanks to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optical sensors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BFA46C3-9AF7-2F4A-5CF7-533C9D97E0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BE" b="1" dirty="0">
                <a:solidFill>
                  <a:schemeClr val="accent1"/>
                </a:solidFill>
                <a:latin typeface="Zeitung Pro Bold" pitchFamily="2" charset="77"/>
                <a:ea typeface="Zeitung Pro Bold" pitchFamily="2" charset="77"/>
              </a:rPr>
              <a:t>EXAMPLES OF SUPPORTED PROJECTS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5C64E2E-E604-0E2E-7F3C-2FB08290F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6808" y="6362603"/>
            <a:ext cx="2089024" cy="363600"/>
          </a:xfrm>
          <a:prstGeom prst="rect">
            <a:avLst/>
          </a:prstGeom>
        </p:spPr>
      </p:pic>
      <p:pic>
        <p:nvPicPr>
          <p:cNvPr id="50" name="Picture Placeholder 49">
            <a:extLst>
              <a:ext uri="{FF2B5EF4-FFF2-40B4-BE49-F238E27FC236}">
                <a16:creationId xmlns:a16="http://schemas.microsoft.com/office/drawing/2014/main" id="{C76BA80A-C695-7C28-9F2B-19B8984BF00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9" b="11199"/>
          <a:stretch/>
        </p:blipFill>
        <p:spPr>
          <a:xfrm>
            <a:off x="8256588" y="4737100"/>
            <a:ext cx="3600450" cy="1571625"/>
          </a:xfrm>
          <a:ln>
            <a:solidFill>
              <a:schemeClr val="accent2"/>
            </a:solidFill>
          </a:ln>
        </p:spPr>
      </p:pic>
      <p:pic>
        <p:nvPicPr>
          <p:cNvPr id="46" name="Picture Placeholder 45">
            <a:extLst>
              <a:ext uri="{FF2B5EF4-FFF2-40B4-BE49-F238E27FC236}">
                <a16:creationId xmlns:a16="http://schemas.microsoft.com/office/drawing/2014/main" id="{65AA5AD0-3D3A-EE13-011D-2928FD9C79C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8" b="12288"/>
          <a:stretch/>
        </p:blipFill>
        <p:spPr>
          <a:xfrm>
            <a:off x="8256588" y="1003300"/>
            <a:ext cx="3600450" cy="1571625"/>
          </a:xfrm>
          <a:ln>
            <a:solidFill>
              <a:schemeClr val="accent2"/>
            </a:solidFill>
          </a:ln>
        </p:spPr>
      </p:pic>
      <p:pic>
        <p:nvPicPr>
          <p:cNvPr id="48" name="Picture Placeholder 47">
            <a:extLst>
              <a:ext uri="{FF2B5EF4-FFF2-40B4-BE49-F238E27FC236}">
                <a16:creationId xmlns:a16="http://schemas.microsoft.com/office/drawing/2014/main" id="{328B1906-E9C0-47FA-C353-0D67019F9D5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4" b="17004"/>
          <a:stretch/>
        </p:blipFill>
        <p:spPr>
          <a:xfrm>
            <a:off x="5778500" y="2863850"/>
            <a:ext cx="3600450" cy="1571625"/>
          </a:xfr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74205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6" grpId="0" build="p"/>
      <p:bldP spid="31" grpId="0" build="p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4BE8C-5FE7-A0EF-193C-B3A673D7D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0EB9F0A-8162-C88B-0089-55B1BE1D98E3}"/>
              </a:ext>
            </a:extLst>
          </p:cNvPr>
          <p:cNvSpPr/>
          <p:nvPr/>
        </p:nvSpPr>
        <p:spPr>
          <a:xfrm>
            <a:off x="0" y="0"/>
            <a:ext cx="5400628" cy="68570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44BFD80A-C57A-07A1-3CD9-172B35AE59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2" b="7782"/>
          <a:stretch/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372684-5DB6-7A38-EB44-9460EC2A9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253B-A906-324F-9F2C-BA20DDC90AA3}" type="datetime3">
              <a:rPr lang="en-US" smtClean="0"/>
              <a:t>11 June 2025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C8219-9BD5-DD61-3766-B27290BD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5</a:t>
            </a:fld>
            <a:endParaRPr lang="en-BE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393C24A-8D1B-B4E4-9C39-618951762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28" y="1573702"/>
            <a:ext cx="4716160" cy="830997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GB" sz="2000" dirty="0">
                <a:latin typeface="Zeitung Pro Bold" pitchFamily="2" charset="77"/>
                <a:ea typeface="Zeitung Pro Bold" pitchFamily="2" charset="77"/>
              </a:rPr>
              <a:t>PHOTONICS IN</a:t>
            </a:r>
            <a:br>
              <a:rPr lang="en-GB" dirty="0">
                <a:latin typeface="Zeitung Pro Bold" pitchFamily="2" charset="77"/>
                <a:ea typeface="Zeitung Pro Bold" pitchFamily="2" charset="77"/>
              </a:rPr>
            </a:br>
            <a:r>
              <a:rPr lang="en-GB" sz="2800" b="1" dirty="0"/>
              <a:t>CLIMATE &amp; ENERGY</a:t>
            </a:r>
            <a:endParaRPr lang="en-GB" sz="3200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2C08038-1AD2-1BE0-0D46-D61ECF885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965" y="1017290"/>
            <a:ext cx="2940343" cy="1571612"/>
          </a:xfrm>
        </p:spPr>
        <p:txBody>
          <a:bodyPr wrap="square">
            <a:no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Wide-area monitoring of power grids through photonic integrated circuit (PIC)-based systems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D5FD0B-0D40-1C5B-E336-3A833CE386A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BE" sz="2400" dirty="0">
                <a:solidFill>
                  <a:schemeClr val="bg1"/>
                </a:solidFill>
                <a:latin typeface="Zeitung Pro Extrabold" pitchFamily="2" charset="77"/>
                <a:ea typeface="Zeitung Pro Extrabold" pitchFamily="2" charset="77"/>
              </a:rPr>
              <a:t>DISCOVER HOW YOU CAN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Decrease data carbon footprint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Monitor environmental 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&amp; climate change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Boost wind &amp; solar energy</a:t>
            </a:r>
            <a:endParaRPr lang="en-BE" sz="1800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FA038D-8BB4-B290-63EE-D122B7A71C8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958506" y="2877507"/>
            <a:ext cx="2898166" cy="15716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Developing proof-of-concept components using electron beam lithography (EBL) technology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755D82F7-86BD-D66F-91EC-CD0CFDAFA31B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Improving the accuracy of sensing systems through optical spectroscopy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6859278-2A62-A2B4-7D71-C6268C6E77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BE" b="1" dirty="0">
                <a:solidFill>
                  <a:schemeClr val="accent1"/>
                </a:solidFill>
                <a:latin typeface="Zeitung Pro Bold" pitchFamily="2" charset="77"/>
                <a:ea typeface="Zeitung Pro Bold" pitchFamily="2" charset="77"/>
              </a:rPr>
              <a:t>EXAMPLES OF SUPPORTED PROJECTS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58597B4-121B-8EFE-4DDF-B8F344186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6808" y="6362603"/>
            <a:ext cx="2089024" cy="363600"/>
          </a:xfrm>
          <a:prstGeom prst="rect">
            <a:avLst/>
          </a:prstGeo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D7EFA9FA-11FC-77ED-5E52-93C4103AAA6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9" b="13319"/>
          <a:stretch/>
        </p:blipFill>
        <p:spPr>
          <a:xfrm>
            <a:off x="8256588" y="4737100"/>
            <a:ext cx="3600450" cy="1571625"/>
          </a:xfrm>
          <a:ln>
            <a:solidFill>
              <a:schemeClr val="accent2"/>
            </a:solidFill>
          </a:ln>
        </p:spPr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C98B0BA6-EB58-8ED5-39EB-E8904D00B0D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15417"/>
          <a:stretch/>
        </p:blipFill>
        <p:spPr>
          <a:xfrm>
            <a:off x="8958263" y="1003300"/>
            <a:ext cx="2898775" cy="1571625"/>
          </a:xfrm>
          <a:ln>
            <a:solidFill>
              <a:schemeClr val="accent2"/>
            </a:solidFill>
          </a:ln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D5FA07AE-4F39-D4FB-801A-8B3E8B9ACE1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7" b="8447"/>
          <a:stretch/>
        </p:blipFill>
        <p:spPr>
          <a:xfrm>
            <a:off x="5778500" y="2863850"/>
            <a:ext cx="2838450" cy="1571625"/>
          </a:xfr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48461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6" grpId="0" build="p"/>
      <p:bldP spid="31" grpId="0" build="p"/>
      <p:bldP spid="2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46F2D-12AB-4435-7246-3E9FCCDE6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D42919-17A6-E20E-8681-4FD562239CA7}"/>
              </a:ext>
            </a:extLst>
          </p:cNvPr>
          <p:cNvSpPr/>
          <p:nvPr/>
        </p:nvSpPr>
        <p:spPr>
          <a:xfrm>
            <a:off x="0" y="0"/>
            <a:ext cx="5400628" cy="68570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F4AB896A-09D4-F9B4-1CC4-8C547DECD6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1" b="10614"/>
          <a:stretch>
            <a:fillRect/>
          </a:stretch>
        </p:blipFill>
        <p:spPr>
          <a:xfrm>
            <a:off x="-1" y="957"/>
            <a:ext cx="5400629" cy="3037006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82EDC4-DB8A-672A-73D8-713CBB294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253B-A906-324F-9F2C-BA20DDC90AA3}" type="datetime3">
              <a:rPr lang="en-US" smtClean="0"/>
              <a:t>11 June 2025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F0879-84BA-FA90-7226-33C94A681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6</a:t>
            </a:fld>
            <a:endParaRPr lang="en-BE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1AC1433-DE0D-C5AF-37E2-E72052B9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28" y="1573702"/>
            <a:ext cx="4716160" cy="830997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GB" sz="2000" dirty="0">
                <a:latin typeface="Zeitung Pro Bold" pitchFamily="2" charset="77"/>
                <a:ea typeface="Zeitung Pro Bold" pitchFamily="2" charset="77"/>
              </a:rPr>
              <a:t>PHOTONICS IN</a:t>
            </a:r>
            <a:br>
              <a:rPr lang="en-GB" dirty="0">
                <a:latin typeface="Zeitung Pro Bold" pitchFamily="2" charset="77"/>
                <a:ea typeface="Zeitung Pro Bold" pitchFamily="2" charset="77"/>
              </a:rPr>
            </a:br>
            <a:r>
              <a:rPr lang="en-GB" sz="2800" b="1" dirty="0"/>
              <a:t>MOBILITY</a:t>
            </a:r>
            <a:endParaRPr lang="en-GB" sz="3200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18421D1-7973-F462-B5C1-61CBAEEA1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965" y="1017290"/>
            <a:ext cx="2100245" cy="1571612"/>
          </a:xfrm>
        </p:spPr>
        <p:txBody>
          <a:bodyPr wrap="square">
            <a:no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Developing advanced lens systems for autonomous vehicles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CDFF0D-6F1F-7D93-D015-D8410C62168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BE" sz="2400" dirty="0">
                <a:solidFill>
                  <a:schemeClr val="bg1"/>
                </a:solidFill>
                <a:latin typeface="Zeitung Pro Extrabold" pitchFamily="2" charset="77"/>
                <a:ea typeface="Zeitung Pro Extrabold" pitchFamily="2" charset="77"/>
              </a:rPr>
              <a:t>DISCOVER HOW YOU CAN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Achieve smart, durable lighting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Improve safety with sensors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Enhance autonomous mobility</a:t>
            </a:r>
            <a:endParaRPr lang="en-BE" sz="1800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342C27-8E79-919A-2EEC-70152C18F83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636412" y="2877507"/>
            <a:ext cx="2220259" cy="15716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Innovative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low-cost LiDAR systems for autonomous vehicles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C9FE87DD-28B3-C68E-BE12-CFA0C4BD6E0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5795965" y="4751468"/>
            <a:ext cx="2495582" cy="1571612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Revolutionising Road Safety and Maintenance with Innovative Sensor Technology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248EDD5-EC6A-CC93-8A47-E42E8419773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BE" b="1" dirty="0">
                <a:solidFill>
                  <a:schemeClr val="accent1"/>
                </a:solidFill>
                <a:latin typeface="Zeitung Pro Bold" pitchFamily="2" charset="77"/>
                <a:ea typeface="Zeitung Pro Bold" pitchFamily="2" charset="77"/>
              </a:rPr>
              <a:t>EXAMPLES OF SUPPORTED PROJECTS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C222208-1A3C-87B1-0435-97B0EF0BD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6808" y="6362603"/>
            <a:ext cx="2089024" cy="363600"/>
          </a:xfrm>
          <a:prstGeom prst="rect">
            <a:avLst/>
          </a:prstGeo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E2E23D73-0981-2A48-C3F4-DDF201EF24D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1" b="10869"/>
          <a:stretch>
            <a:fillRect/>
          </a:stretch>
        </p:blipFill>
        <p:spPr>
          <a:xfrm>
            <a:off x="8291513" y="1003300"/>
            <a:ext cx="3565525" cy="1571625"/>
          </a:xfrm>
          <a:ln>
            <a:solidFill>
              <a:schemeClr val="accent2"/>
            </a:solidFill>
          </a:ln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CE7EEEB3-BF3F-3EEE-121D-3F622821A3D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6" b="10060"/>
          <a:stretch>
            <a:fillRect/>
          </a:stretch>
        </p:blipFill>
        <p:spPr>
          <a:xfrm>
            <a:off x="5778500" y="2863850"/>
            <a:ext cx="3565525" cy="1571625"/>
          </a:xfrm>
          <a:ln>
            <a:solidFill>
              <a:schemeClr val="accent2"/>
            </a:solidFill>
          </a:ln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2B7C32D1-019D-3C39-22CF-3F3D87BA780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" b="1808"/>
          <a:stretch/>
        </p:blipFill>
        <p:spPr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09475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6" grpId="0" build="p"/>
      <p:bldP spid="31" grpId="0" build="p"/>
      <p:bldP spid="2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3DDC0-72D4-92E2-D9FC-508A7A1A2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80FEEA-61DF-F62C-F82D-EB2382FC04F4}"/>
              </a:ext>
            </a:extLst>
          </p:cNvPr>
          <p:cNvSpPr/>
          <p:nvPr/>
        </p:nvSpPr>
        <p:spPr>
          <a:xfrm>
            <a:off x="0" y="0"/>
            <a:ext cx="5400628" cy="68570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chemeClr val="accent3"/>
              </a:solidFill>
            </a:endParaRP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72171961-E7C5-2939-C98D-1A828B36F0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1" b="3831"/>
          <a:stretch/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8E50E3-FF8F-3461-C97D-8B3F6EB73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253B-A906-324F-9F2C-BA20DDC90AA3}" type="datetime3">
              <a:rPr lang="en-US" smtClean="0"/>
              <a:t>11 June 2025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C39D3-D143-2F1A-3067-E2A215A8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7</a:t>
            </a:fld>
            <a:endParaRPr lang="en-BE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A9CA2B3-D6AC-D71C-03E5-452591A8E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28" y="1142815"/>
            <a:ext cx="4716160" cy="1261884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GB" sz="2000" dirty="0">
                <a:latin typeface="Zeitung Pro Bold" pitchFamily="2" charset="77"/>
                <a:ea typeface="Zeitung Pro Bold" pitchFamily="2" charset="77"/>
              </a:rPr>
              <a:t>PHOTONICS IN</a:t>
            </a:r>
            <a:br>
              <a:rPr lang="en-GB" dirty="0">
                <a:latin typeface="Zeitung Pro Bold" pitchFamily="2" charset="77"/>
                <a:ea typeface="Zeitung Pro Bold" pitchFamily="2" charset="77"/>
              </a:rPr>
            </a:br>
            <a:r>
              <a:rPr lang="en-GB" sz="2800" b="1" dirty="0"/>
              <a:t>DIGITAL INFRASTRUCTURE</a:t>
            </a:r>
            <a:endParaRPr lang="en-GB" sz="3200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82C7AA3-092E-0C42-BEF1-FAB0CD8FF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965" y="1017290"/>
            <a:ext cx="3540413" cy="1571612"/>
          </a:xfrm>
        </p:spPr>
        <p:txBody>
          <a:bodyPr wrap="square">
            <a:no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Next-generation entropy source for secure space applications using quantum key distribution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5CE57D-3356-769A-255A-1D69CC5092C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BE" sz="2400" dirty="0">
                <a:solidFill>
                  <a:schemeClr val="bg1"/>
                </a:solidFill>
                <a:latin typeface="Zeitung Pro Extrabold" pitchFamily="2" charset="77"/>
                <a:ea typeface="Zeitung Pro Extrabold" pitchFamily="2" charset="77"/>
              </a:rPr>
              <a:t>DISCOVER HOW YOU CAN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Reduce energy consumption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Communicate securely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Enhance IoT and VR 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FD7795-3D4C-F73C-8E9F-83E1425A2D0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983219" y="2877507"/>
            <a:ext cx="2873454" cy="15716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Improving data transmission in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long distance telecommunications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C1129A64-0417-98FB-7B3C-D7FABD4225B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5795965" y="4751468"/>
            <a:ext cx="2460287" cy="1571612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Advanced Optical Solutions for Live Sports Video Processing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FB97F56-BEAE-AD90-4688-AF819ADB22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BE" b="1" dirty="0">
                <a:solidFill>
                  <a:schemeClr val="accent1"/>
                </a:solidFill>
                <a:latin typeface="Zeitung Pro Bold" pitchFamily="2" charset="77"/>
                <a:ea typeface="Zeitung Pro Bold" pitchFamily="2" charset="77"/>
              </a:rPr>
              <a:t>EXAMPLES OF SUPPORTED PROJECTS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D22595E-A921-F701-1A21-1A2AC821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6808" y="6362603"/>
            <a:ext cx="2089024" cy="363600"/>
          </a:xfrm>
          <a:prstGeom prst="rect">
            <a:avLst/>
          </a:prstGeo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1271A904-0C1F-769C-10C9-1237EA5FA3D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" r="3383"/>
          <a:stretch/>
        </p:blipFill>
        <p:spPr>
          <a:xfrm>
            <a:off x="9336088" y="1003300"/>
            <a:ext cx="2520950" cy="1571625"/>
          </a:xfrm>
          <a:ln>
            <a:solidFill>
              <a:schemeClr val="accent2"/>
            </a:solidFill>
          </a:ln>
        </p:spPr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1B211BE7-F99B-E6A6-9CB6-63C510BB2B8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" t="5696" r="6943"/>
          <a:stretch>
            <a:fillRect/>
          </a:stretch>
        </p:blipFill>
        <p:spPr>
          <a:xfrm>
            <a:off x="5778500" y="2863850"/>
            <a:ext cx="2873375" cy="1571625"/>
          </a:xfrm>
          <a:ln>
            <a:solidFill>
              <a:schemeClr val="accent2"/>
            </a:solidFill>
          </a:ln>
        </p:spPr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4678DBA2-E98A-9E0E-E0E2-3F3F949FFBE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0" b="6510"/>
          <a:stretch/>
        </p:blipFill>
        <p:spPr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11045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6" grpId="0" build="p"/>
      <p:bldP spid="31" grpId="0" build="p"/>
      <p:bldP spid="2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84256-4C58-C3FF-717C-7E6A0E7D7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4802FFF-A283-6681-B383-2F6A897B8F63}"/>
              </a:ext>
            </a:extLst>
          </p:cNvPr>
          <p:cNvSpPr/>
          <p:nvPr/>
        </p:nvSpPr>
        <p:spPr>
          <a:xfrm>
            <a:off x="0" y="0"/>
            <a:ext cx="5400628" cy="68570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chemeClr val="accent3"/>
              </a:solidFill>
            </a:endParaRPr>
          </a:p>
        </p:txBody>
      </p:sp>
      <p:pic>
        <p:nvPicPr>
          <p:cNvPr id="20" name="Picture Placeholder 19" descr="A hand holding a stethoscope&#10;&#10;AI-generated content may be incorrect.">
            <a:extLst>
              <a:ext uri="{FF2B5EF4-FFF2-40B4-BE49-F238E27FC236}">
                <a16:creationId xmlns:a16="http://schemas.microsoft.com/office/drawing/2014/main" id="{C8C48C4A-4D0E-AFA6-1331-95A635BF8C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17684" r="13135"/>
          <a:stretch>
            <a:fillRect/>
          </a:stretch>
        </p:blipFill>
        <p:spPr>
          <a:xfrm>
            <a:off x="-1" y="957"/>
            <a:ext cx="5400629" cy="3037006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8C4965-521B-60D0-835D-B3FF24AEE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253B-A906-324F-9F2C-BA20DDC90AA3}" type="datetime3">
              <a:rPr lang="en-US" smtClean="0"/>
              <a:t>11 June 2025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1827B-F1A3-F695-6E74-06F716997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EB33-1B6E-43C6-8B27-C2CFEEB410EE}" type="slidenum">
              <a:rPr lang="en-BE" smtClean="0"/>
              <a:t>8</a:t>
            </a:fld>
            <a:endParaRPr lang="en-BE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9878732-E02F-43EC-39ED-3972B9395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28" y="1573702"/>
            <a:ext cx="4716160" cy="830997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GB" sz="2000" dirty="0">
                <a:latin typeface="Zeitung Pro Bold" pitchFamily="2" charset="77"/>
                <a:ea typeface="Zeitung Pro Bold" pitchFamily="2" charset="77"/>
              </a:rPr>
              <a:t>PHOTONICS IN</a:t>
            </a:r>
            <a:br>
              <a:rPr lang="en-GB" dirty="0">
                <a:latin typeface="Zeitung Pro Bold" pitchFamily="2" charset="77"/>
                <a:ea typeface="Zeitung Pro Bold" pitchFamily="2" charset="77"/>
              </a:rPr>
            </a:br>
            <a:r>
              <a:rPr lang="en-GB" sz="2800" b="1" dirty="0"/>
              <a:t>HEALTH</a:t>
            </a:r>
            <a:endParaRPr lang="en-GB" sz="3200" dirty="0">
              <a:latin typeface="Zeitung Pro Bold" pitchFamily="2" charset="77"/>
              <a:ea typeface="Zeitung Pro Bold" pitchFamily="2" charset="77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D52435C-F679-CA21-1912-D6D9B8344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966" y="1017290"/>
            <a:ext cx="2160252" cy="1571612"/>
          </a:xfrm>
        </p:spPr>
        <p:txBody>
          <a:bodyPr wrap="square">
            <a:no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Reducing diagnostic times through optical sensors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1F08003-70D2-1897-ED3F-B5B9B061B44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BE" sz="2400" dirty="0">
                <a:solidFill>
                  <a:schemeClr val="bg1"/>
                </a:solidFill>
                <a:latin typeface="Zeitung Pro Extrabold" pitchFamily="2" charset="77"/>
                <a:ea typeface="Zeitung Pro Extrabold" pitchFamily="2" charset="77"/>
              </a:rPr>
              <a:t>DISCOVER HOW YOU CAN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Boost prevention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Diagnose diseases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Manage chronic conditions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Advance therapy options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847B4-CF92-152D-7DCA-83DFACE58FC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856322" y="2877507"/>
            <a:ext cx="3000351" cy="15716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Improving procedure accuracy through high-quality illumination and high-resolution imagery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74D7B0C7-DD2D-FB62-44F0-D94E44119C5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5795966" y="4751468"/>
            <a:ext cx="2160252" cy="1571612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Assessing post-operative recovery using remote optical monitoring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6C35BB2-2648-74C6-D615-1A15FFD8C98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BE" b="1" dirty="0">
                <a:solidFill>
                  <a:schemeClr val="accent1"/>
                </a:solidFill>
                <a:latin typeface="Zeitung Pro Bold" pitchFamily="2" charset="77"/>
                <a:ea typeface="Zeitung Pro Bold" pitchFamily="2" charset="77"/>
              </a:rPr>
              <a:t>EXAMPLES OF SUPPORTED PROJECTS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B083641-CC81-8808-48C1-66AE1E238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6808" y="6362603"/>
            <a:ext cx="2089024" cy="363600"/>
          </a:xfrm>
          <a:prstGeom prst="rect">
            <a:avLst/>
          </a:prstGeom>
        </p:spPr>
      </p:pic>
      <p:pic>
        <p:nvPicPr>
          <p:cNvPr id="22" name="Picture Placeholder 21" descr="A person holding a needle in a syringe&#10;&#10;AI-generated content may be incorrect.">
            <a:extLst>
              <a:ext uri="{FF2B5EF4-FFF2-40B4-BE49-F238E27FC236}">
                <a16:creationId xmlns:a16="http://schemas.microsoft.com/office/drawing/2014/main" id="{5933BEEC-A630-3BF0-1E71-21F761FD878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9" b="10109"/>
          <a:stretch>
            <a:fillRect/>
          </a:stretch>
        </p:blipFill>
        <p:spPr>
          <a:xfrm>
            <a:off x="8351838" y="1003300"/>
            <a:ext cx="3505200" cy="1571625"/>
          </a:xfrm>
          <a:ln>
            <a:solidFill>
              <a:schemeClr val="accent2"/>
            </a:solidFill>
          </a:ln>
        </p:spPr>
      </p:pic>
      <p:pic>
        <p:nvPicPr>
          <p:cNvPr id="26" name="Picture Placeholder 25" descr="Close-up of a medical device&#10;&#10;AI-generated content may be incorrect.">
            <a:extLst>
              <a:ext uri="{FF2B5EF4-FFF2-40B4-BE49-F238E27FC236}">
                <a16:creationId xmlns:a16="http://schemas.microsoft.com/office/drawing/2014/main" id="{86B60D40-F521-55CD-5DD1-A2D4D40E590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3554" r="10978" b="17957"/>
          <a:stretch>
            <a:fillRect/>
          </a:stretch>
        </p:blipFill>
        <p:spPr>
          <a:xfrm>
            <a:off x="5778500" y="2863850"/>
            <a:ext cx="2717800" cy="1571625"/>
          </a:xfrm>
          <a:ln>
            <a:solidFill>
              <a:schemeClr val="accent2"/>
            </a:solidFill>
          </a:ln>
        </p:spPr>
      </p:pic>
      <p:pic>
        <p:nvPicPr>
          <p:cNvPr id="29" name="Picture Placeholder 28" descr="A person using a tablet&#10;&#10;AI-generated content may be incorrect.">
            <a:extLst>
              <a:ext uri="{FF2B5EF4-FFF2-40B4-BE49-F238E27FC236}">
                <a16:creationId xmlns:a16="http://schemas.microsoft.com/office/drawing/2014/main" id="{50D5A0AA-35A2-210B-2F70-4CD1A108D31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8" b="20914"/>
          <a:stretch>
            <a:fillRect/>
          </a:stretch>
        </p:blipFill>
        <p:spPr>
          <a:xfrm>
            <a:off x="8351838" y="4737100"/>
            <a:ext cx="3505200" cy="1571625"/>
          </a:xfr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05249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6" grpId="0" build="p"/>
      <p:bldP spid="31" grpId="0" build="p"/>
      <p:bldP spid="2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PhotonHub">
      <a:dk1>
        <a:srgbClr val="000000"/>
      </a:dk1>
      <a:lt1>
        <a:srgbClr val="FFFFFF"/>
      </a:lt1>
      <a:dk2>
        <a:srgbClr val="000E2A"/>
      </a:dk2>
      <a:lt2>
        <a:srgbClr val="E7E6E6"/>
      </a:lt2>
      <a:accent1>
        <a:srgbClr val="003399"/>
      </a:accent1>
      <a:accent2>
        <a:srgbClr val="FF6600"/>
      </a:accent2>
      <a:accent3>
        <a:srgbClr val="4E97D2"/>
      </a:accent3>
      <a:accent4>
        <a:srgbClr val="DC3E15"/>
      </a:accent4>
      <a:accent5>
        <a:srgbClr val="34A93C"/>
      </a:accent5>
      <a:accent6>
        <a:srgbClr val="9D9D9C"/>
      </a:accent6>
      <a:hlink>
        <a:srgbClr val="FF6600"/>
      </a:hlink>
      <a:folHlink>
        <a:srgbClr val="954F72"/>
      </a:folHlink>
    </a:clrScheme>
    <a:fontScheme name="PhotonHub Phactory">
      <a:majorFont>
        <a:latin typeface="Zeitung Pro Extrabold"/>
        <a:ea typeface=""/>
        <a:cs typeface=""/>
      </a:majorFont>
      <a:minorFont>
        <a:latin typeface="Zeitung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3f593dc-197b-4e92-b233-a50664cde28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BA17F53D4D3645B26ED9121B226CB6" ma:contentTypeVersion="15" ma:contentTypeDescription="Een nieuw document maken." ma:contentTypeScope="" ma:versionID="f2b67b7bdb7cb30035e5ab2b79d0224e">
  <xsd:schema xmlns:xsd="http://www.w3.org/2001/XMLSchema" xmlns:xs="http://www.w3.org/2001/XMLSchema" xmlns:p="http://schemas.microsoft.com/office/2006/metadata/properties" xmlns:ns3="43f593dc-197b-4e92-b233-a50664cde280" xmlns:ns4="da0f9abd-7909-4dd1-951b-97004a2840bd" targetNamespace="http://schemas.microsoft.com/office/2006/metadata/properties" ma:root="true" ma:fieldsID="b216682df4f6a10f2905fb967e8a25df" ns3:_="" ns4:_="">
    <xsd:import namespace="43f593dc-197b-4e92-b233-a50664cde280"/>
    <xsd:import namespace="da0f9abd-7909-4dd1-951b-97004a2840bd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f593dc-197b-4e92-b233-a50664cde280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f9abd-7909-4dd1-951b-97004a2840bd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2DC033-C6BE-4699-83DF-35F9BD98297E}">
  <ds:schemaRefs>
    <ds:schemaRef ds:uri="http://schemas.openxmlformats.org/package/2006/metadata/core-properties"/>
    <ds:schemaRef ds:uri="da0f9abd-7909-4dd1-951b-97004a2840bd"/>
    <ds:schemaRef ds:uri="43f593dc-197b-4e92-b233-a50664cde280"/>
    <ds:schemaRef ds:uri="http://schemas.microsoft.com/office/2006/metadata/properties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10A67E3-9AF7-4C1B-B17F-B2805BEC15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f593dc-197b-4e92-b233-a50664cde280"/>
    <ds:schemaRef ds:uri="da0f9abd-7909-4dd1-951b-97004a2840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68EDD3B-4F1C-42BC-BF72-EBF74A3DC0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23291</TotalTime>
  <Words>1065</Words>
  <Application>Microsoft Macintosh PowerPoint</Application>
  <PresentationFormat>Widescreen</PresentationFormat>
  <Paragraphs>247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</vt:lpstr>
      <vt:lpstr>Zeitung Pro Bold</vt:lpstr>
      <vt:lpstr>Arial</vt:lpstr>
      <vt:lpstr>Zeitung Pro</vt:lpstr>
      <vt:lpstr>Calibri</vt:lpstr>
      <vt:lpstr>Wingdings</vt:lpstr>
      <vt:lpstr>Zeitung Pro Semibold</vt:lpstr>
      <vt:lpstr>Zeitung Pro Extrabold</vt:lpstr>
      <vt:lpstr>Office Theme</vt:lpstr>
      <vt:lpstr>PhotonHub PHACTORY</vt:lpstr>
      <vt:lpstr>8 key digital technologies  enabling the processes of discovery, innovation and digitalisation</vt:lpstr>
      <vt:lpstr>Photonics: an innovative technology real-world impact to improve the quality of life</vt:lpstr>
      <vt:lpstr>PHOTONICS driving innovation  across all industry  domains </vt:lpstr>
      <vt:lpstr>PHOTONICS IN AGRICULTURE &amp; FOOD</vt:lpstr>
      <vt:lpstr>PHOTONICS IN CLIMATE &amp; ENERGY</vt:lpstr>
      <vt:lpstr>PHOTONICS IN MOBILITY</vt:lpstr>
      <vt:lpstr>PHOTONICS IN DIGITAL INFRASTRUCTURE</vt:lpstr>
      <vt:lpstr>PHOTONICS IN HEALTH</vt:lpstr>
      <vt:lpstr>PHOTONICS IN MANUFACTURING</vt:lpstr>
      <vt:lpstr>PHOTONICS IN SAFETY, SECURITY  &amp; SPACE</vt:lpstr>
      <vt:lpstr>Empowering companies to innovate with photonics support across the entire innovation valley of death</vt:lpstr>
      <vt:lpstr>European top experts support your innovation providing deep tech support and business &amp; investment coaching</vt:lpstr>
      <vt:lpstr>Introducing the project’s partners</vt:lpstr>
      <vt:lpstr>8 technology platforms providing innovation support for prototyping, pilot-line and foundry services</vt:lpstr>
      <vt:lpstr>From design and prototyping to upscaling each tech. platform supports the full supply chain with EU manufacturing links </vt:lpstr>
      <vt:lpstr>PhotonHub PHACTORY Key Principles</vt:lpstr>
      <vt:lpstr>Strongly subsidised projects up to 85% of the project’s budget</vt:lpstr>
      <vt:lpstr>Strongly subsidised projects up to 85% of the project’s budget</vt:lpstr>
      <vt:lpstr>Customised benefits to your company</vt:lpstr>
      <vt:lpstr>6 Steps to launch your photonics innovation</vt:lpstr>
      <vt:lpstr>photonhub.eu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Keennan De Bie</dc:creator>
  <cp:lastModifiedBy>Keennan De Bie</cp:lastModifiedBy>
  <cp:revision>38</cp:revision>
  <cp:lastPrinted>2025-02-04T12:44:28Z</cp:lastPrinted>
  <dcterms:created xsi:type="dcterms:W3CDTF">2024-02-22T14:44:51Z</dcterms:created>
  <dcterms:modified xsi:type="dcterms:W3CDTF">2025-06-11T09:57:42Z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0x01010032BA17F53D4D3645B26ED9121B226CB6</vt:lpwstr>
  </property>
</Properties>
</file>