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146848419" r:id="rId5"/>
  </p:sldIdLst>
  <p:sldSz cx="12192000" cy="6858000"/>
  <p:notesSz cx="9388475" cy="7102475"/>
  <p:embeddedFontLst>
    <p:embeddedFont>
      <p:font typeface="Zeitung Pro" pitchFamily="2" charset="77"/>
      <p:regular r:id="rId8"/>
      <p:italic r:id="rId9"/>
    </p:embeddedFont>
    <p:embeddedFont>
      <p:font typeface="Zeitung Pro Bold" pitchFamily="2" charset="77"/>
      <p:bold r:id="rId10"/>
    </p:embeddedFont>
    <p:embeddedFont>
      <p:font typeface="Zeitung Pro Extrabold" pitchFamily="2" charset="77"/>
      <p:bold r:id="rId11"/>
      <p:boldItalic r:id="rId12"/>
    </p:embeddedFont>
  </p:embeddedFontLst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9D"/>
    <a:srgbClr val="000000"/>
    <a:srgbClr val="FF6600"/>
    <a:srgbClr val="D0E0FF"/>
    <a:srgbClr val="156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B680A2-90E6-7547-B960-7E74F3C05AC6}" v="17" dt="2025-06-11T11:24:47.1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63" autoAdjust="0"/>
    <p:restoredTop sz="96327" autoAdjust="0"/>
  </p:normalViewPr>
  <p:slideViewPr>
    <p:cSldViewPr showGuides="1">
      <p:cViewPr varScale="1">
        <p:scale>
          <a:sx n="119" d="100"/>
          <a:sy n="119" d="100"/>
        </p:scale>
        <p:origin x="840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9298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157" d="100"/>
          <a:sy n="157" d="100"/>
        </p:scale>
        <p:origin x="1064" y="160"/>
      </p:cViewPr>
      <p:guideLst/>
    </p:cSldViewPr>
  </p:notesViewPr>
  <p:gridSpacing cx="60007" cy="600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font" Target="fonts/font5.fntdata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ennan De Bie" userId="d60df0ed-f818-4158-9399-69d929502d13" providerId="ADAL" clId="{86B680A2-90E6-7547-B960-7E74F3C05AC6}"/>
    <pc:docChg chg="undo custSel modSld modMainMaster">
      <pc:chgData name="Keennan De Bie" userId="d60df0ed-f818-4158-9399-69d929502d13" providerId="ADAL" clId="{86B680A2-90E6-7547-B960-7E74F3C05AC6}" dt="2025-06-11T11:24:49.875" v="218" actId="478"/>
      <pc:docMkLst>
        <pc:docMk/>
      </pc:docMkLst>
      <pc:sldChg chg="addSp delSp modSp mod">
        <pc:chgData name="Keennan De Bie" userId="d60df0ed-f818-4158-9399-69d929502d13" providerId="ADAL" clId="{86B680A2-90E6-7547-B960-7E74F3C05AC6}" dt="2025-06-11T11:24:49.875" v="218" actId="478"/>
        <pc:sldMkLst>
          <pc:docMk/>
          <pc:sldMk cId="3801518267" sldId="2146848419"/>
        </pc:sldMkLst>
        <pc:spChg chg="mod">
          <ac:chgData name="Keennan De Bie" userId="d60df0ed-f818-4158-9399-69d929502d13" providerId="ADAL" clId="{86B680A2-90E6-7547-B960-7E74F3C05AC6}" dt="2025-06-11T09:57:56.788" v="9" actId="2711"/>
          <ac:spMkLst>
            <pc:docMk/>
            <pc:sldMk cId="3801518267" sldId="2146848419"/>
            <ac:spMk id="2" creationId="{A3CC9754-FAF8-4C30-8CC9-49C471529DD9}"/>
          </ac:spMkLst>
        </pc:spChg>
        <pc:spChg chg="mod">
          <ac:chgData name="Keennan De Bie" userId="d60df0ed-f818-4158-9399-69d929502d13" providerId="ADAL" clId="{86B680A2-90E6-7547-B960-7E74F3C05AC6}" dt="2025-06-11T11:22:02.037" v="197" actId="14100"/>
          <ac:spMkLst>
            <pc:docMk/>
            <pc:sldMk cId="3801518267" sldId="2146848419"/>
            <ac:spMk id="3" creationId="{AFE729F9-B70B-E83C-3019-6E9D4EABD605}"/>
          </ac:spMkLst>
        </pc:spChg>
        <pc:spChg chg="del">
          <ac:chgData name="Keennan De Bie" userId="d60df0ed-f818-4158-9399-69d929502d13" providerId="ADAL" clId="{86B680A2-90E6-7547-B960-7E74F3C05AC6}" dt="2025-06-11T10:03:14.752" v="44" actId="478"/>
          <ac:spMkLst>
            <pc:docMk/>
            <pc:sldMk cId="3801518267" sldId="2146848419"/>
            <ac:spMk id="5" creationId="{D0B29BE1-0287-9D10-251C-09E1E057049B}"/>
          </ac:spMkLst>
        </pc:spChg>
        <pc:spChg chg="del">
          <ac:chgData name="Keennan De Bie" userId="d60df0ed-f818-4158-9399-69d929502d13" providerId="ADAL" clId="{86B680A2-90E6-7547-B960-7E74F3C05AC6}" dt="2025-06-11T09:58:16.301" v="11" actId="478"/>
          <ac:spMkLst>
            <pc:docMk/>
            <pc:sldMk cId="3801518267" sldId="2146848419"/>
            <ac:spMk id="6" creationId="{858D949B-77A8-C0D0-A20B-1D8DD018041B}"/>
          </ac:spMkLst>
        </pc:spChg>
        <pc:spChg chg="mod">
          <ac:chgData name="Keennan De Bie" userId="d60df0ed-f818-4158-9399-69d929502d13" providerId="ADAL" clId="{86B680A2-90E6-7547-B960-7E74F3C05AC6}" dt="2025-06-11T11:22:38.784" v="202" actId="12788"/>
          <ac:spMkLst>
            <pc:docMk/>
            <pc:sldMk cId="3801518267" sldId="2146848419"/>
            <ac:spMk id="8" creationId="{5671ABAC-2B1F-4C3D-E032-7554BD1BF4D3}"/>
          </ac:spMkLst>
        </pc:spChg>
        <pc:spChg chg="add del mod">
          <ac:chgData name="Keennan De Bie" userId="d60df0ed-f818-4158-9399-69d929502d13" providerId="ADAL" clId="{86B680A2-90E6-7547-B960-7E74F3C05AC6}" dt="2025-06-11T11:22:44.526" v="204" actId="478"/>
          <ac:spMkLst>
            <pc:docMk/>
            <pc:sldMk cId="3801518267" sldId="2146848419"/>
            <ac:spMk id="9" creationId="{BECAE20C-6171-4DD1-A580-ADA45B2320A2}"/>
          </ac:spMkLst>
        </pc:spChg>
        <pc:spChg chg="del mod">
          <ac:chgData name="Keennan De Bie" userId="d60df0ed-f818-4158-9399-69d929502d13" providerId="ADAL" clId="{86B680A2-90E6-7547-B960-7E74F3C05AC6}" dt="2025-06-11T11:22:43.566" v="203" actId="478"/>
          <ac:spMkLst>
            <pc:docMk/>
            <pc:sldMk cId="3801518267" sldId="2146848419"/>
            <ac:spMk id="10" creationId="{703D3D9D-8700-4922-B230-916F7C867A10}"/>
          </ac:spMkLst>
        </pc:spChg>
        <pc:spChg chg="add del mod">
          <ac:chgData name="Keennan De Bie" userId="d60df0ed-f818-4158-9399-69d929502d13" providerId="ADAL" clId="{86B680A2-90E6-7547-B960-7E74F3C05AC6}" dt="2025-06-11T11:23:14.947" v="211"/>
          <ac:spMkLst>
            <pc:docMk/>
            <pc:sldMk cId="3801518267" sldId="2146848419"/>
            <ac:spMk id="12" creationId="{64A4EBAF-D886-7C67-BC9C-323800D7F7A9}"/>
          </ac:spMkLst>
        </pc:spChg>
        <pc:spChg chg="add mod">
          <ac:chgData name="Keennan De Bie" userId="d60df0ed-f818-4158-9399-69d929502d13" providerId="ADAL" clId="{86B680A2-90E6-7547-B960-7E74F3C05AC6}" dt="2025-06-11T11:22:17.222" v="199" actId="1076"/>
          <ac:spMkLst>
            <pc:docMk/>
            <pc:sldMk cId="3801518267" sldId="2146848419"/>
            <ac:spMk id="14" creationId="{0C1CF5E1-565F-1E51-1048-FE86D25653A2}"/>
          </ac:spMkLst>
        </pc:spChg>
        <pc:spChg chg="add del mod">
          <ac:chgData name="Keennan De Bie" userId="d60df0ed-f818-4158-9399-69d929502d13" providerId="ADAL" clId="{86B680A2-90E6-7547-B960-7E74F3C05AC6}" dt="2025-06-11T11:23:14.947" v="211"/>
          <ac:spMkLst>
            <pc:docMk/>
            <pc:sldMk cId="3801518267" sldId="2146848419"/>
            <ac:spMk id="19" creationId="{91AEB856-8839-4CF0-8A6C-0C03AE50A087}"/>
          </ac:spMkLst>
        </pc:spChg>
        <pc:spChg chg="mod">
          <ac:chgData name="Keennan De Bie" userId="d60df0ed-f818-4158-9399-69d929502d13" providerId="ADAL" clId="{86B680A2-90E6-7547-B960-7E74F3C05AC6}" dt="2025-06-11T11:23:06.907" v="209"/>
          <ac:spMkLst>
            <pc:docMk/>
            <pc:sldMk cId="3801518267" sldId="2146848419"/>
            <ac:spMk id="20" creationId="{245A56B3-1D62-E127-E571-6621BF6212DA}"/>
          </ac:spMkLst>
        </pc:spChg>
        <pc:spChg chg="mod">
          <ac:chgData name="Keennan De Bie" userId="d60df0ed-f818-4158-9399-69d929502d13" providerId="ADAL" clId="{86B680A2-90E6-7547-B960-7E74F3C05AC6}" dt="2025-06-11T11:23:40.070" v="216" actId="1076"/>
          <ac:spMkLst>
            <pc:docMk/>
            <pc:sldMk cId="3801518267" sldId="2146848419"/>
            <ac:spMk id="21" creationId="{1E70D496-FD9B-9CF9-BC7E-4957263BFDFE}"/>
          </ac:spMkLst>
        </pc:spChg>
        <pc:spChg chg="add del mod">
          <ac:chgData name="Keennan De Bie" userId="d60df0ed-f818-4158-9399-69d929502d13" providerId="ADAL" clId="{86B680A2-90E6-7547-B960-7E74F3C05AC6}" dt="2025-06-11T11:24:49.875" v="218" actId="478"/>
          <ac:spMkLst>
            <pc:docMk/>
            <pc:sldMk cId="3801518267" sldId="2146848419"/>
            <ac:spMk id="22" creationId="{0F05D0EC-A7C1-D647-A37D-E5259E9F1BA7}"/>
          </ac:spMkLst>
        </pc:spChg>
        <pc:picChg chg="add del mod">
          <ac:chgData name="Keennan De Bie" userId="d60df0ed-f818-4158-9399-69d929502d13" providerId="ADAL" clId="{86B680A2-90E6-7547-B960-7E74F3C05AC6}" dt="2025-06-11T10:03:24.595" v="45" actId="478"/>
          <ac:picMkLst>
            <pc:docMk/>
            <pc:sldMk cId="3801518267" sldId="2146848419"/>
            <ac:picMk id="4" creationId="{5FC3FC0E-532C-8183-DE5A-2B813986540A}"/>
          </ac:picMkLst>
        </pc:picChg>
        <pc:picChg chg="mod">
          <ac:chgData name="Keennan De Bie" userId="d60df0ed-f818-4158-9399-69d929502d13" providerId="ADAL" clId="{86B680A2-90E6-7547-B960-7E74F3C05AC6}" dt="2025-06-11T11:22:38.784" v="202" actId="12788"/>
          <ac:picMkLst>
            <pc:docMk/>
            <pc:sldMk cId="3801518267" sldId="2146848419"/>
            <ac:picMk id="7" creationId="{4229F154-DDE7-D1D9-C804-41BDB6FED1D8}"/>
          </ac:picMkLst>
        </pc:picChg>
        <pc:picChg chg="add del mod">
          <ac:chgData name="Keennan De Bie" userId="d60df0ed-f818-4158-9399-69d929502d13" providerId="ADAL" clId="{86B680A2-90E6-7547-B960-7E74F3C05AC6}" dt="2025-06-11T11:19:32.059" v="173" actId="1076"/>
          <ac:picMkLst>
            <pc:docMk/>
            <pc:sldMk cId="3801518267" sldId="2146848419"/>
            <ac:picMk id="11" creationId="{331E667D-6BCB-3A72-6FAA-5E695EDE8D92}"/>
          </ac:picMkLst>
        </pc:picChg>
        <pc:picChg chg="add mod">
          <ac:chgData name="Keennan De Bie" userId="d60df0ed-f818-4158-9399-69d929502d13" providerId="ADAL" clId="{86B680A2-90E6-7547-B960-7E74F3C05AC6}" dt="2025-06-11T11:23:34.127" v="214" actId="1036"/>
          <ac:picMkLst>
            <pc:docMk/>
            <pc:sldMk cId="3801518267" sldId="2146848419"/>
            <ac:picMk id="13" creationId="{090FDE9B-0783-8888-1B8D-1669F782B3BF}"/>
          </ac:picMkLst>
        </pc:picChg>
        <pc:picChg chg="add del mod">
          <ac:chgData name="Keennan De Bie" userId="d60df0ed-f818-4158-9399-69d929502d13" providerId="ADAL" clId="{86B680A2-90E6-7547-B960-7E74F3C05AC6}" dt="2025-06-11T11:22:45.567" v="205" actId="478"/>
          <ac:picMkLst>
            <pc:docMk/>
            <pc:sldMk cId="3801518267" sldId="2146848419"/>
            <ac:picMk id="15" creationId="{BC72EC48-40EE-A1E1-B3EF-5CF45DAF4322}"/>
          </ac:picMkLst>
        </pc:picChg>
        <pc:picChg chg="add mod">
          <ac:chgData name="Keennan De Bie" userId="d60df0ed-f818-4158-9399-69d929502d13" providerId="ADAL" clId="{86B680A2-90E6-7547-B960-7E74F3C05AC6}" dt="2025-06-11T11:20:57.154" v="192" actId="12789"/>
          <ac:picMkLst>
            <pc:docMk/>
            <pc:sldMk cId="3801518267" sldId="2146848419"/>
            <ac:picMk id="17" creationId="{02BF3CBC-6674-F555-B1DD-41B6A4AE0B74}"/>
          </ac:picMkLst>
        </pc:picChg>
        <pc:picChg chg="add del mod">
          <ac:chgData name="Keennan De Bie" userId="d60df0ed-f818-4158-9399-69d929502d13" providerId="ADAL" clId="{86B680A2-90E6-7547-B960-7E74F3C05AC6}" dt="2025-06-11T11:18:48.427" v="166" actId="478"/>
          <ac:picMkLst>
            <pc:docMk/>
            <pc:sldMk cId="3801518267" sldId="2146848419"/>
            <ac:picMk id="18" creationId="{1541864C-07BA-BEDB-95F2-DB29D6465340}"/>
          </ac:picMkLst>
        </pc:picChg>
      </pc:sldChg>
      <pc:sldMasterChg chg="delSp mod modSldLayout">
        <pc:chgData name="Keennan De Bie" userId="d60df0ed-f818-4158-9399-69d929502d13" providerId="ADAL" clId="{86B680A2-90E6-7547-B960-7E74F3C05AC6}" dt="2025-06-11T10:01:02.023" v="32" actId="478"/>
        <pc:sldMasterMkLst>
          <pc:docMk/>
          <pc:sldMasterMk cId="789355160" sldId="2147483648"/>
        </pc:sldMasterMkLst>
        <pc:spChg chg="del">
          <ac:chgData name="Keennan De Bie" userId="d60df0ed-f818-4158-9399-69d929502d13" providerId="ADAL" clId="{86B680A2-90E6-7547-B960-7E74F3C05AC6}" dt="2025-06-11T10:00:12.504" v="29" actId="478"/>
          <ac:spMkLst>
            <pc:docMk/>
            <pc:sldMasterMk cId="789355160" sldId="2147483648"/>
            <ac:spMk id="4" creationId="{0254F27D-351E-D9CC-24BE-CAD5A089E75B}"/>
          </ac:spMkLst>
        </pc:spChg>
        <pc:spChg chg="del">
          <ac:chgData name="Keennan De Bie" userId="d60df0ed-f818-4158-9399-69d929502d13" providerId="ADAL" clId="{86B680A2-90E6-7547-B960-7E74F3C05AC6}" dt="2025-06-11T10:00:13.535" v="30" actId="478"/>
          <ac:spMkLst>
            <pc:docMk/>
            <pc:sldMasterMk cId="789355160" sldId="2147483648"/>
            <ac:spMk id="6" creationId="{D9AC81B2-1693-DAC6-7C54-B7F81D5758BF}"/>
          </ac:spMkLst>
        </pc:spChg>
        <pc:sldLayoutChg chg="delSp mod">
          <pc:chgData name="Keennan De Bie" userId="d60df0ed-f818-4158-9399-69d929502d13" providerId="ADAL" clId="{86B680A2-90E6-7547-B960-7E74F3C05AC6}" dt="2025-06-11T10:00:40.588" v="31" actId="478"/>
          <pc:sldLayoutMkLst>
            <pc:docMk/>
            <pc:sldMasterMk cId="789355160" sldId="2147483648"/>
            <pc:sldLayoutMk cId="1253731308" sldId="2147483650"/>
          </pc:sldLayoutMkLst>
          <pc:picChg chg="del">
            <ac:chgData name="Keennan De Bie" userId="d60df0ed-f818-4158-9399-69d929502d13" providerId="ADAL" clId="{86B680A2-90E6-7547-B960-7E74F3C05AC6}" dt="2025-06-11T10:00:40.588" v="31" actId="478"/>
            <ac:picMkLst>
              <pc:docMk/>
              <pc:sldMasterMk cId="789355160" sldId="2147483648"/>
              <pc:sldLayoutMk cId="1253731308" sldId="2147483650"/>
              <ac:picMk id="14" creationId="{F72BCA6B-0D26-F774-42C2-738DA123609C}"/>
            </ac:picMkLst>
          </pc:picChg>
        </pc:sldLayoutChg>
        <pc:sldLayoutChg chg="delSp mod">
          <pc:chgData name="Keennan De Bie" userId="d60df0ed-f818-4158-9399-69d929502d13" providerId="ADAL" clId="{86B680A2-90E6-7547-B960-7E74F3C05AC6}" dt="2025-06-11T10:01:02.023" v="32" actId="478"/>
          <pc:sldLayoutMkLst>
            <pc:docMk/>
            <pc:sldMasterMk cId="789355160" sldId="2147483648"/>
            <pc:sldLayoutMk cId="3018071767" sldId="2147483652"/>
          </pc:sldLayoutMkLst>
          <pc:picChg chg="del">
            <ac:chgData name="Keennan De Bie" userId="d60df0ed-f818-4158-9399-69d929502d13" providerId="ADAL" clId="{86B680A2-90E6-7547-B960-7E74F3C05AC6}" dt="2025-06-11T10:01:02.023" v="32" actId="478"/>
            <ac:picMkLst>
              <pc:docMk/>
              <pc:sldMasterMk cId="789355160" sldId="2147483648"/>
              <pc:sldLayoutMk cId="3018071767" sldId="2147483652"/>
              <ac:picMk id="10" creationId="{A939A1C9-D829-B298-3DC0-8A1A13C7299B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BBBC7C-89AD-BBD6-9E33-8795265D91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3C700C-5CE3-19E6-0E51-A2782E0F6A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3" y="1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931AE68-0B5D-4E18-8CC8-346408A352D2}" type="datetimeFigureOut">
              <a:rPr lang="en-BE" smtClean="0"/>
              <a:t>11/06/2025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F82034-2CAE-E359-CEC8-049124F6A19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1D9516-1466-C0AB-C0F0-CAF968DF5A2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3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2336743-DB8C-4A11-BCD6-B3365231E56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60528405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237" userDrawn="1">
          <p15:clr>
            <a:srgbClr val="F26B43"/>
          </p15:clr>
        </p15:guide>
        <p15:guide id="2" pos="2957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68763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8125" y="0"/>
            <a:ext cx="4068763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50F8FB-96AB-4565-A47B-CA6E7791B961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213" y="3417888"/>
            <a:ext cx="7512050" cy="27971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46875"/>
            <a:ext cx="4068763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8125" y="6746875"/>
            <a:ext cx="4068763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06FDB-62AA-4BD6-88EA-B08DEFBCE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27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1F7B7-8BC9-8D5D-604B-F9921AB76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30E1E-9CF6-7870-FA52-EDF8A5C032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5328" y="1628791"/>
            <a:ext cx="5580651" cy="450052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B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B738B2-917E-425E-7B48-BBAC3CE55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6022" y="1628791"/>
            <a:ext cx="5580650" cy="450052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B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A5B8C1-3A80-F5D1-69FC-E7059B3CEF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5328" y="6309336"/>
            <a:ext cx="2880336" cy="365125"/>
          </a:xfrm>
          <a:prstGeom prst="rect">
            <a:avLst/>
          </a:prstGeom>
        </p:spPr>
        <p:txBody>
          <a:bodyPr/>
          <a:lstStyle/>
          <a:p>
            <a:fld id="{1FC231F2-CEAC-D047-961D-C41465223406}" type="datetime3">
              <a:rPr lang="en-US" smtClean="0"/>
              <a:t>11 June 2025</a:t>
            </a:fld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F4384-4D00-4FF2-EF7D-5F8DAE325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76336" y="6309336"/>
            <a:ext cx="2880336" cy="365125"/>
          </a:xfrm>
          <a:prstGeom prst="rect">
            <a:avLst/>
          </a:prstGeom>
        </p:spPr>
        <p:txBody>
          <a:bodyPr/>
          <a:lstStyle/>
          <a:p>
            <a:fld id="{C1BAEB33-1B6E-43C6-8B27-C2CFEEB410EE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0180717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5E0ED8-5391-59E8-AE0A-A21CAEF2D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1268747"/>
          </a:xfrm>
          <a:prstGeom prst="rect">
            <a:avLst/>
          </a:prstGeom>
          <a:solidFill>
            <a:srgbClr val="002F9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Big title (bold and 32pt in size)</a:t>
            </a:r>
            <a:br>
              <a:rPr lang="en-US" dirty="0"/>
            </a:br>
            <a:r>
              <a:rPr lang="en-US" dirty="0"/>
              <a:t>Smaller subtitles (normal and 24pt)</a:t>
            </a:r>
            <a:endParaRPr lang="en-B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9FC338-C3EF-4F75-1D5E-BABD7FBE9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328" y="1628790"/>
            <a:ext cx="11521344" cy="4500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789355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ctr" defTabSz="914400" rtl="0" eaLnBrk="1" latinLnBrk="0" hangingPunct="1">
        <a:lnSpc>
          <a:spcPct val="100000"/>
        </a:lnSpc>
        <a:spcBef>
          <a:spcPct val="0"/>
        </a:spcBef>
        <a:buNone/>
        <a:defRPr sz="3200" b="1" i="0" kern="1200">
          <a:solidFill>
            <a:schemeClr val="bg1"/>
          </a:solidFill>
          <a:latin typeface="Zeitung Pro Extrabold" pitchFamily="2" charset="77"/>
          <a:ea typeface="Zeitung Pro Extrabold" pitchFamily="2" charset="7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2"/>
          </a:solidFill>
          <a:latin typeface="Zeitung Pro" pitchFamily="2" charset="77"/>
          <a:ea typeface="Zeitung Pro" pitchFamily="2" charset="77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0">
            <a:extLst>
              <a:ext uri="{FF2B5EF4-FFF2-40B4-BE49-F238E27FC236}">
                <a16:creationId xmlns:a16="http://schemas.microsoft.com/office/drawing/2014/main" id="{1E70D496-FD9B-9CF9-BC7E-4957263BFDFE}"/>
              </a:ext>
            </a:extLst>
          </p:cNvPr>
          <p:cNvSpPr/>
          <p:nvPr/>
        </p:nvSpPr>
        <p:spPr>
          <a:xfrm rot="10800000">
            <a:off x="-1" y="4891253"/>
            <a:ext cx="12191999" cy="1966747"/>
          </a:xfrm>
          <a:custGeom>
            <a:avLst/>
            <a:gdLst>
              <a:gd name="connsiteX0" fmla="*/ 0 w 12191999"/>
              <a:gd name="connsiteY0" fmla="*/ 1966747 h 1966747"/>
              <a:gd name="connsiteX1" fmla="*/ 0 w 12191999"/>
              <a:gd name="connsiteY1" fmla="*/ 0 h 1966747"/>
              <a:gd name="connsiteX2" fmla="*/ 12191999 w 12191999"/>
              <a:gd name="connsiteY2" fmla="*/ 0 h 1966747"/>
              <a:gd name="connsiteX3" fmla="*/ 12191999 w 12191999"/>
              <a:gd name="connsiteY3" fmla="*/ 976534 h 1966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966747">
                <a:moveTo>
                  <a:pt x="0" y="1966747"/>
                </a:moveTo>
                <a:lnTo>
                  <a:pt x="0" y="0"/>
                </a:lnTo>
                <a:lnTo>
                  <a:pt x="12191999" y="0"/>
                </a:lnTo>
                <a:lnTo>
                  <a:pt x="12191999" y="976534"/>
                </a:lnTo>
                <a:close/>
              </a:path>
            </a:pathLst>
          </a:custGeom>
          <a:solidFill>
            <a:schemeClr val="accent1"/>
          </a:solidFill>
          <a:ln w="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B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CC9754-FAF8-4C30-8CC9-49C47152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 your photonics innovation journey </a:t>
            </a:r>
            <a:br>
              <a:rPr lang="en-US" dirty="0"/>
            </a:br>
            <a:r>
              <a:rPr lang="en-US" sz="2400" dirty="0">
                <a:latin typeface="Zeitung Pro Bold" pitchFamily="2" charset="77"/>
                <a:ea typeface="Zeitung Pro Bold" pitchFamily="2" charset="77"/>
              </a:rPr>
              <a:t>with PhotonHub support</a:t>
            </a:r>
            <a:endParaRPr lang="en-GB" dirty="0">
              <a:latin typeface="Zeitung Pro Bold" pitchFamily="2" charset="77"/>
              <a:ea typeface="Zeitung Pro Bold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729F9-B70B-E83C-3019-6E9D4EABD6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76056" y="1507858"/>
            <a:ext cx="5340623" cy="3279845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400" b="1" dirty="0">
                <a:solidFill>
                  <a:schemeClr val="accent1"/>
                </a:solidFill>
                <a:latin typeface="Zeitung Pro Bold" pitchFamily="2" charset="77"/>
                <a:ea typeface="Zeitung Pro Bold" pitchFamily="2" charset="77"/>
              </a:rPr>
              <a:t>Benefits to your company:</a:t>
            </a:r>
          </a:p>
          <a:p>
            <a:pPr>
              <a:lnSpc>
                <a:spcPct val="80000"/>
              </a:lnSpc>
            </a:pPr>
            <a:r>
              <a:rPr lang="en-US" sz="2000" b="1" dirty="0"/>
              <a:t>Strongly </a:t>
            </a:r>
            <a:r>
              <a:rPr lang="en-US" sz="2000" b="1" dirty="0" err="1"/>
              <a:t>subsidised</a:t>
            </a:r>
            <a:r>
              <a:rPr lang="en-US" sz="2000" b="1" dirty="0"/>
              <a:t> support</a:t>
            </a:r>
          </a:p>
          <a:p>
            <a:pPr>
              <a:lnSpc>
                <a:spcPct val="80000"/>
              </a:lnSpc>
            </a:pPr>
            <a:r>
              <a:rPr lang="en-US" sz="2000" b="1" dirty="0"/>
              <a:t>One-stop-shop access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b="1" dirty="0"/>
              <a:t>Leading technology experts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b="1" dirty="0"/>
              <a:t>Concrete TRL advancement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b="1" dirty="0"/>
              <a:t>Reduced time to market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b="1" dirty="0" err="1"/>
              <a:t>Customised</a:t>
            </a:r>
            <a:r>
              <a:rPr lang="en-US" sz="2000" b="1" dirty="0"/>
              <a:t> business coaching</a:t>
            </a:r>
            <a:endParaRPr lang="en-US" sz="2000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229F154-DDE7-D1D9-C804-41BDB6FED1D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73813" y="2577964"/>
            <a:ext cx="3696769" cy="36967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671ABAC-2B1F-4C3D-E032-7554BD1BF4D3}"/>
              </a:ext>
            </a:extLst>
          </p:cNvPr>
          <p:cNvSpPr txBox="1"/>
          <p:nvPr/>
        </p:nvSpPr>
        <p:spPr>
          <a:xfrm>
            <a:off x="348396" y="1507858"/>
            <a:ext cx="57476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  <a:latin typeface="Zeitung Pro Bold" pitchFamily="2" charset="77"/>
                <a:ea typeface="Zeitung Pro Bold" pitchFamily="2" charset="77"/>
              </a:rPr>
              <a:t>Enabling photonics-driven </a:t>
            </a:r>
            <a:br>
              <a:rPr lang="en-US" sz="2400" b="1" dirty="0">
                <a:solidFill>
                  <a:schemeClr val="accent1"/>
                </a:solidFill>
                <a:latin typeface="Zeitung Pro Bold" pitchFamily="2" charset="77"/>
                <a:ea typeface="Zeitung Pro Bold" pitchFamily="2" charset="77"/>
              </a:rPr>
            </a:br>
            <a:r>
              <a:rPr lang="en-US" sz="2400" b="1" dirty="0">
                <a:solidFill>
                  <a:schemeClr val="accent1"/>
                </a:solidFill>
                <a:latin typeface="Zeitung Pro Bold" pitchFamily="2" charset="77"/>
                <a:ea typeface="Zeitung Pro Bold" pitchFamily="2" charset="77"/>
              </a:rPr>
              <a:t>innovation across all industries</a:t>
            </a:r>
            <a:endParaRPr lang="en-GB" sz="2400" b="1" dirty="0">
              <a:solidFill>
                <a:schemeClr val="accent1"/>
              </a:solidFill>
              <a:latin typeface="Zeitung Pro Bold" pitchFamily="2" charset="77"/>
              <a:ea typeface="Zeitung Pro Bold" pitchFamily="2" charset="77"/>
            </a:endParaRP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31E667D-6BCB-3A72-6FAA-5E695EDE8D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16087" y="4558539"/>
            <a:ext cx="3001821" cy="33271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90FDE9B-0783-8888-1B8D-1669F782B3B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1484" y="5402901"/>
            <a:ext cx="1266477" cy="126647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C1CF5E1-565F-1E51-1048-FE86D25653A2}"/>
              </a:ext>
            </a:extLst>
          </p:cNvPr>
          <p:cNvSpPr txBox="1"/>
          <p:nvPr/>
        </p:nvSpPr>
        <p:spPr>
          <a:xfrm>
            <a:off x="4481474" y="5727211"/>
            <a:ext cx="3077894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2000" b="1" dirty="0">
                <a:solidFill>
                  <a:schemeClr val="bg1"/>
                </a:solidFill>
                <a:latin typeface="Zeitung Pro Extrabold" pitchFamily="2" charset="77"/>
                <a:ea typeface="Zeitung Pro Extrabold" pitchFamily="2" charset="77"/>
              </a:rPr>
              <a:t>GET STARTED!</a:t>
            </a:r>
            <a:br>
              <a:rPr lang="en-US" sz="2000" b="1" dirty="0">
                <a:solidFill>
                  <a:schemeClr val="bg1"/>
                </a:solidFill>
                <a:latin typeface="Zeitung Pro Extrabold" pitchFamily="2" charset="77"/>
                <a:ea typeface="Zeitung Pro Extrabold" pitchFamily="2" charset="77"/>
              </a:rPr>
            </a:br>
            <a:r>
              <a:rPr lang="en-US" sz="2000" b="1" dirty="0">
                <a:solidFill>
                  <a:schemeClr val="accent2"/>
                </a:solidFill>
                <a:latin typeface="Zeitung Pro Extrabold" pitchFamily="2" charset="77"/>
                <a:ea typeface="Zeitung Pro Extrabold" pitchFamily="2" charset="77"/>
              </a:rPr>
              <a:t>PHOTONHUB.EU</a:t>
            </a:r>
            <a:endParaRPr lang="en-GB" sz="2000" b="1" dirty="0">
              <a:solidFill>
                <a:schemeClr val="accent2"/>
              </a:solidFill>
              <a:latin typeface="Zeitung Pro Extrabold" pitchFamily="2" charset="77"/>
              <a:ea typeface="Zeitung Pro Extrabold" pitchFamily="2" charset="77"/>
            </a:endParaRP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02BF3CBC-6674-F555-B1DD-41B6A4AE0B7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509733" y="5620697"/>
            <a:ext cx="2340149" cy="920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518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hotonHub">
      <a:dk1>
        <a:srgbClr val="000000"/>
      </a:dk1>
      <a:lt1>
        <a:srgbClr val="FFFFFF"/>
      </a:lt1>
      <a:dk2>
        <a:srgbClr val="000E2A"/>
      </a:dk2>
      <a:lt2>
        <a:srgbClr val="E7E6E6"/>
      </a:lt2>
      <a:accent1>
        <a:srgbClr val="003399"/>
      </a:accent1>
      <a:accent2>
        <a:srgbClr val="FF6600"/>
      </a:accent2>
      <a:accent3>
        <a:srgbClr val="4E97D2"/>
      </a:accent3>
      <a:accent4>
        <a:srgbClr val="DC3E15"/>
      </a:accent4>
      <a:accent5>
        <a:srgbClr val="34A93C"/>
      </a:accent5>
      <a:accent6>
        <a:srgbClr val="9D9D9C"/>
      </a:accent6>
      <a:hlink>
        <a:srgbClr val="FF6600"/>
      </a:hlink>
      <a:folHlink>
        <a:srgbClr val="954F72"/>
      </a:folHlink>
    </a:clrScheme>
    <a:fontScheme name="PhotonHub Phactory">
      <a:majorFont>
        <a:latin typeface="Zeitung Pro Extrabold"/>
        <a:ea typeface=""/>
        <a:cs typeface=""/>
      </a:majorFont>
      <a:minorFont>
        <a:latin typeface="Zeitung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3f593dc-197b-4e92-b233-a50664cde28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BA17F53D4D3645B26ED9121B226CB6" ma:contentTypeVersion="15" ma:contentTypeDescription="Een nieuw document maken." ma:contentTypeScope="" ma:versionID="f2b67b7bdb7cb30035e5ab2b79d0224e">
  <xsd:schema xmlns:xsd="http://www.w3.org/2001/XMLSchema" xmlns:xs="http://www.w3.org/2001/XMLSchema" xmlns:p="http://schemas.microsoft.com/office/2006/metadata/properties" xmlns:ns3="43f593dc-197b-4e92-b233-a50664cde280" xmlns:ns4="da0f9abd-7909-4dd1-951b-97004a2840bd" targetNamespace="http://schemas.microsoft.com/office/2006/metadata/properties" ma:root="true" ma:fieldsID="b216682df4f6a10f2905fb967e8a25df" ns3:_="" ns4:_="">
    <xsd:import namespace="43f593dc-197b-4e92-b233-a50664cde280"/>
    <xsd:import namespace="da0f9abd-7909-4dd1-951b-97004a2840bd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LengthInSecond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f593dc-197b-4e92-b233-a50664cde280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f9abd-7909-4dd1-951b-97004a2840bd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2DC033-C6BE-4699-83DF-35F9BD98297E}">
  <ds:schemaRefs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metadata/properties"/>
    <ds:schemaRef ds:uri="da0f9abd-7909-4dd1-951b-97004a2840bd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43f593dc-197b-4e92-b233-a50664cde280"/>
  </ds:schemaRefs>
</ds:datastoreItem>
</file>

<file path=customXml/itemProps2.xml><?xml version="1.0" encoding="utf-8"?>
<ds:datastoreItem xmlns:ds="http://schemas.openxmlformats.org/officeDocument/2006/customXml" ds:itemID="{A68EDD3B-4F1C-42BC-BF72-EBF74A3DC0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0A67E3-9AF7-4C1B-B17F-B2805BEC15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f593dc-197b-4e92-b233-a50664cde280"/>
    <ds:schemaRef ds:uri="da0f9abd-7909-4dd1-951b-97004a2840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23403</TotalTime>
  <Words>46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Zeitung Pro Bold</vt:lpstr>
      <vt:lpstr>Zeitung Pro</vt:lpstr>
      <vt:lpstr>Arial</vt:lpstr>
      <vt:lpstr>Calibri</vt:lpstr>
      <vt:lpstr>Zeitung Pro Extrabold</vt:lpstr>
      <vt:lpstr>Office Theme</vt:lpstr>
      <vt:lpstr>Start your photonics innovation journey  with PhotonHub support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Keennan De Bie</dc:creator>
  <cp:lastModifiedBy>Keennan De Bie</cp:lastModifiedBy>
  <cp:revision>41</cp:revision>
  <cp:lastPrinted>2025-02-04T12:44:28Z</cp:lastPrinted>
  <dcterms:created xsi:type="dcterms:W3CDTF">2024-02-22T14:44:51Z</dcterms:created>
  <dcterms:modified xsi:type="dcterms:W3CDTF">2025-06-11T11:34:23Z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0x01010032BA17F53D4D3645B26ED9121B226CB6</vt:lpwstr>
  </property>
</Properties>
</file>