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20104100" cy="11309350"/>
  <p:notesSz cx="20104100" cy="11309350"/>
  <p:embeddedFontLst>
    <p:embeddedFont>
      <p:font typeface="Zeitung Pro" panose="00000500000000000000" pitchFamily="50" charset="0"/>
      <p:regular r:id="rId7"/>
      <p:italic r:id="rId8"/>
    </p:embeddedFont>
    <p:embeddedFont>
      <p:font typeface="Zeitung Pro Black" panose="00000A00000000000000" pitchFamily="50" charset="0"/>
      <p:bold r:id="rId9"/>
      <p:boldItalic r:id="rId10"/>
    </p:embeddedFont>
    <p:embeddedFont>
      <p:font typeface="Zeitung Pro Bold" panose="00000800000000000000" pitchFamily="50" charset="0"/>
      <p:bold r:id="rId11"/>
      <p:boldItalic r:id="rId12"/>
    </p:embeddedFont>
    <p:embeddedFont>
      <p:font typeface="Zeitung Pro Extrabold" panose="00000900000000000000" pitchFamily="50" charset="0"/>
      <p:bold r:id="rId13"/>
      <p:boldItalic r:id="rId14"/>
    </p:embeddedFont>
  </p:embeddedFontLst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888" y="9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49" d="100"/>
          <a:sy n="49" d="100"/>
        </p:scale>
        <p:origin x="1426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F4D4F8-0C1A-0AC3-54DE-9F11DC2763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826B43-FC3B-AD09-801C-27AD92188E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E09B6-D555-42FE-99DE-07400F07A20F}" type="datetimeFigureOut">
              <a:rPr lang="en-BE" smtClean="0"/>
              <a:t>19/06/2024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3B4CC-730F-BA39-79B7-1E4D31306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060F81-839F-1390-413A-9224EB001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72EF4-3645-4587-AB8D-65B07537518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73435888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562" userDrawn="1">
          <p15:clr>
            <a:srgbClr val="F26B43"/>
          </p15:clr>
        </p15:guide>
        <p15:guide id="2" pos="633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1AF85-A1F8-4080-BE4B-FBE657CF95DA}" type="datetimeFigureOut">
              <a:rPr lang="en-BE" smtClean="0"/>
              <a:t>19/06/2024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DFC50-0605-4695-83E7-F48650DEFB8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24568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EDFC50-0605-4695-83E7-F48650DEFB85}" type="slidenum">
              <a:rPr lang="en-BE" smtClean="0"/>
              <a:t>1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36506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ine Trai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89008152-9253-0714-E551-F39F838DC0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72412" y="3140076"/>
            <a:ext cx="7524205" cy="5295830"/>
          </a:xfrm>
          <a:custGeom>
            <a:avLst/>
            <a:gdLst>
              <a:gd name="connsiteX0" fmla="*/ 589843 w 7524205"/>
              <a:gd name="connsiteY0" fmla="*/ 0 h 5295830"/>
              <a:gd name="connsiteX1" fmla="*/ 6934361 w 7524205"/>
              <a:gd name="connsiteY1" fmla="*/ 0 h 5295830"/>
              <a:gd name="connsiteX2" fmla="*/ 7524205 w 7524205"/>
              <a:gd name="connsiteY2" fmla="*/ 589843 h 5295830"/>
              <a:gd name="connsiteX3" fmla="*/ 7524205 w 7524205"/>
              <a:gd name="connsiteY3" fmla="*/ 4688618 h 5295830"/>
              <a:gd name="connsiteX4" fmla="*/ 2612 w 7524205"/>
              <a:gd name="connsiteY4" fmla="*/ 5295830 h 5295830"/>
              <a:gd name="connsiteX5" fmla="*/ 0 w 7524205"/>
              <a:gd name="connsiteY5" fmla="*/ 5269916 h 5295830"/>
              <a:gd name="connsiteX6" fmla="*/ 0 w 7524205"/>
              <a:gd name="connsiteY6" fmla="*/ 589843 h 5295830"/>
              <a:gd name="connsiteX7" fmla="*/ 589843 w 7524205"/>
              <a:gd name="connsiteY7" fmla="*/ 0 h 5295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24205" h="5295830">
                <a:moveTo>
                  <a:pt x="589843" y="0"/>
                </a:moveTo>
                <a:lnTo>
                  <a:pt x="6934361" y="0"/>
                </a:lnTo>
                <a:cubicBezTo>
                  <a:pt x="7260121" y="0"/>
                  <a:pt x="7524205" y="264082"/>
                  <a:pt x="7524205" y="589843"/>
                </a:cubicBezTo>
                <a:lnTo>
                  <a:pt x="7524205" y="4688618"/>
                </a:lnTo>
                <a:lnTo>
                  <a:pt x="2612" y="5295830"/>
                </a:lnTo>
                <a:lnTo>
                  <a:pt x="0" y="5269916"/>
                </a:lnTo>
                <a:lnTo>
                  <a:pt x="0" y="589843"/>
                </a:lnTo>
                <a:cubicBezTo>
                  <a:pt x="0" y="264082"/>
                  <a:pt x="264082" y="0"/>
                  <a:pt x="58984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BE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BCD6201E-9518-DBEB-03BD-2A57C71E90A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565000" y="9329560"/>
            <a:ext cx="4031616" cy="1414145"/>
          </a:xfrm>
          <a:custGeom>
            <a:avLst/>
            <a:gdLst>
              <a:gd name="connsiteX0" fmla="*/ 0 w 4031616"/>
              <a:gd name="connsiteY0" fmla="*/ 0 h 1414145"/>
              <a:gd name="connsiteX1" fmla="*/ 4031616 w 4031616"/>
              <a:gd name="connsiteY1" fmla="*/ 0 h 1414145"/>
              <a:gd name="connsiteX2" fmla="*/ 4031616 w 4031616"/>
              <a:gd name="connsiteY2" fmla="*/ 1414145 h 1414145"/>
              <a:gd name="connsiteX3" fmla="*/ 0 w 4031616"/>
              <a:gd name="connsiteY3" fmla="*/ 1414145 h 1414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1616" h="1414145">
                <a:moveTo>
                  <a:pt x="0" y="0"/>
                </a:moveTo>
                <a:lnTo>
                  <a:pt x="4031616" y="0"/>
                </a:lnTo>
                <a:lnTo>
                  <a:pt x="4031616" y="1414145"/>
                </a:lnTo>
                <a:lnTo>
                  <a:pt x="0" y="14141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BE" dirty="0"/>
          </a:p>
        </p:txBody>
      </p:sp>
      <p:sp>
        <p:nvSpPr>
          <p:cNvPr id="89" name="object 27">
            <a:extLst>
              <a:ext uri="{FF2B5EF4-FFF2-40B4-BE49-F238E27FC236}">
                <a16:creationId xmlns:a16="http://schemas.microsoft.com/office/drawing/2014/main" id="{FC104E10-D84E-73B9-A512-9C9002383130}"/>
              </a:ext>
            </a:extLst>
          </p:cNvPr>
          <p:cNvSpPr txBox="1">
            <a:spLocks/>
          </p:cNvSpPr>
          <p:nvPr userDrawn="1"/>
        </p:nvSpPr>
        <p:spPr>
          <a:xfrm>
            <a:off x="1495107" y="1367698"/>
            <a:ext cx="6880543" cy="6213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950" b="1" dirty="0">
                <a:solidFill>
                  <a:srgbClr val="FFFFFF"/>
                </a:solidFill>
                <a:latin typeface="Zeitung Pro Extrabold"/>
                <a:cs typeface="Zeitung Pro Extrabold"/>
              </a:rPr>
              <a:t>Online Introductory Course</a:t>
            </a:r>
            <a:endParaRPr sz="3950" dirty="0">
              <a:latin typeface="Zeitung Pro Extrabold"/>
              <a:cs typeface="Zeitung Pro Extrabold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4F7FBDC-03BE-F131-44AF-28F00A79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94000" y="2933999"/>
            <a:ext cx="8558050" cy="3482675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chemeClr val="bg1"/>
                </a:solidFill>
                <a:latin typeface="Zeitung Pro Black" panose="00000A00000000000000" pitchFamily="50" charset="0"/>
                <a:ea typeface="Zeitung Pro Black" panose="00000A00000000000000" pitchFamily="50" charset="0"/>
              </a:defRPr>
            </a:lvl1pPr>
          </a:lstStyle>
          <a:p>
            <a:pPr lvl="0"/>
            <a:r>
              <a:rPr lang="en-US" dirty="0"/>
              <a:t>Here Comes the Descriptive Title About the Course</a:t>
            </a:r>
            <a:endParaRPr lang="en-BE" dirty="0"/>
          </a:p>
        </p:txBody>
      </p:sp>
      <p:sp>
        <p:nvSpPr>
          <p:cNvPr id="10" name="Text Placeholder 58">
            <a:extLst>
              <a:ext uri="{FF2B5EF4-FFF2-40B4-BE49-F238E27FC236}">
                <a16:creationId xmlns:a16="http://schemas.microsoft.com/office/drawing/2014/main" id="{113808B0-F354-6B70-5617-FA4C93977B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67200" y="6847200"/>
            <a:ext cx="6454800" cy="402472"/>
          </a:xfrm>
          <a:prstGeom prst="rect">
            <a:avLst/>
          </a:prstGeom>
          <a:solidFill>
            <a:srgbClr val="FF6600"/>
          </a:solidFill>
        </p:spPr>
        <p:txBody>
          <a:bodyPr wrap="none" lIns="0" tIns="25200" rIns="0" bIns="0">
            <a:spAutoFit/>
          </a:bodyPr>
          <a:lstStyle>
            <a:lvl1pPr>
              <a:defRPr sz="2450" b="1">
                <a:solidFill>
                  <a:schemeClr val="bg1"/>
                </a:solidFill>
                <a:latin typeface="Zeitung Pro" panose="00000500000000000000" pitchFamily="50" charset="0"/>
                <a:ea typeface="Zeitung Pro" panose="00000500000000000000" pitchFamily="50" charset="0"/>
              </a:defRPr>
            </a:lvl1pPr>
          </a:lstStyle>
          <a:p>
            <a:pPr lvl="0"/>
            <a:r>
              <a:rPr lang="en-US" dirty="0"/>
              <a:t>DD Month YYYY | HH:MM – HH:MM CET</a:t>
            </a:r>
            <a:endParaRPr lang="en-BE" dirty="0"/>
          </a:p>
        </p:txBody>
      </p:sp>
      <p:sp>
        <p:nvSpPr>
          <p:cNvPr id="12" name="Text Placeholder 58">
            <a:extLst>
              <a:ext uri="{FF2B5EF4-FFF2-40B4-BE49-F238E27FC236}">
                <a16:creationId xmlns:a16="http://schemas.microsoft.com/office/drawing/2014/main" id="{2A2B5F15-C7D2-0AD3-BC4C-A6FFA904BC8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67200" y="8033434"/>
            <a:ext cx="2609689" cy="402472"/>
          </a:xfrm>
          <a:prstGeom prst="rect">
            <a:avLst/>
          </a:prstGeom>
          <a:noFill/>
        </p:spPr>
        <p:txBody>
          <a:bodyPr wrap="none" lIns="0" tIns="25200" rIns="0" bIns="0">
            <a:spAutoFit/>
          </a:bodyPr>
          <a:lstStyle>
            <a:lvl1pPr>
              <a:defRPr sz="2450" b="1">
                <a:solidFill>
                  <a:schemeClr val="bg1"/>
                </a:solidFill>
                <a:latin typeface="Zeitung Pro" panose="00000500000000000000" pitchFamily="50" charset="0"/>
                <a:ea typeface="Zeitung Pro" panose="00000500000000000000" pitchFamily="50" charset="0"/>
              </a:defRPr>
            </a:lvl1pPr>
          </a:lstStyle>
          <a:p>
            <a:pPr lvl="0"/>
            <a:r>
              <a:rPr lang="en-US" dirty="0"/>
              <a:t>Course </a:t>
            </a:r>
            <a:r>
              <a:rPr lang="en-US" dirty="0" err="1"/>
              <a:t>organiser</a:t>
            </a:r>
            <a:endParaRPr lang="en-BE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020883-8061-0D0E-FCD7-CE823A9E8CB7}"/>
              </a:ext>
            </a:extLst>
          </p:cNvPr>
          <p:cNvSpPr txBox="1"/>
          <p:nvPr userDrawn="1"/>
        </p:nvSpPr>
        <p:spPr>
          <a:xfrm>
            <a:off x="2167200" y="7441200"/>
            <a:ext cx="3008050" cy="402472"/>
          </a:xfrm>
          <a:prstGeom prst="rect">
            <a:avLst/>
          </a:prstGeom>
          <a:noFill/>
        </p:spPr>
        <p:txBody>
          <a:bodyPr wrap="square" lIns="0" tIns="25200" rIns="0" bIns="0" rtlCol="0">
            <a:spAutoFit/>
          </a:bodyPr>
          <a:lstStyle/>
          <a:p>
            <a:pPr marL="0" lvl="0"/>
            <a:r>
              <a:rPr lang="en-US" sz="2450" b="1" dirty="0">
                <a:solidFill>
                  <a:schemeClr val="bg1"/>
                </a:solidFill>
                <a:latin typeface="Zeitung Pro" panose="00000500000000000000" pitchFamily="50" charset="0"/>
                <a:ea typeface="Zeitung Pro" panose="00000500000000000000" pitchFamily="50" charset="0"/>
                <a:cs typeface="+mn-cs"/>
              </a:rPr>
              <a:t>Online Training</a:t>
            </a:r>
            <a:endParaRPr lang="en-BE" sz="2450" b="1" dirty="0">
              <a:solidFill>
                <a:schemeClr val="bg1"/>
              </a:solidFill>
              <a:latin typeface="Zeitung Pro" panose="00000500000000000000" pitchFamily="50" charset="0"/>
              <a:ea typeface="Zeitung Pro" panose="00000500000000000000" pitchFamily="50" charset="0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51A5BC-029F-797B-6D3F-60DF183454EC}"/>
              </a:ext>
            </a:extLst>
          </p:cNvPr>
          <p:cNvSpPr txBox="1"/>
          <p:nvPr userDrawn="1"/>
        </p:nvSpPr>
        <p:spPr>
          <a:xfrm>
            <a:off x="10052050" y="831600"/>
            <a:ext cx="8559950" cy="1469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8425" algn="r">
              <a:lnSpc>
                <a:spcPct val="100000"/>
              </a:lnSpc>
              <a:spcBef>
                <a:spcPts val="1240"/>
              </a:spcBef>
            </a:pPr>
            <a:r>
              <a:rPr lang="en-US" sz="4500" dirty="0">
                <a:solidFill>
                  <a:srgbClr val="FF6600"/>
                </a:solidFill>
                <a:latin typeface="Zeitung Pro Extrabold" panose="00000900000000000000" pitchFamily="50" charset="0"/>
                <a:ea typeface="Zeitung Pro Extrabold" panose="00000900000000000000" pitchFamily="50" charset="0"/>
              </a:rPr>
              <a:t>Register</a:t>
            </a:r>
            <a:r>
              <a:rPr lang="en-US" sz="4500" spc="-70" dirty="0">
                <a:solidFill>
                  <a:srgbClr val="FF6600"/>
                </a:solidFill>
                <a:latin typeface="Zeitung Pro Extrabold" panose="00000900000000000000" pitchFamily="50" charset="0"/>
                <a:ea typeface="Zeitung Pro Extrabold" panose="00000900000000000000" pitchFamily="50" charset="0"/>
              </a:rPr>
              <a:t> </a:t>
            </a:r>
            <a:r>
              <a:rPr lang="en-US" sz="4500" spc="-25" dirty="0">
                <a:solidFill>
                  <a:srgbClr val="FF6600"/>
                </a:solidFill>
                <a:latin typeface="Zeitung Pro Extrabold" panose="00000900000000000000" pitchFamily="50" charset="0"/>
                <a:ea typeface="Zeitung Pro Extrabold" panose="00000900000000000000" pitchFamily="50" charset="0"/>
              </a:rPr>
              <a:t>now</a:t>
            </a:r>
          </a:p>
          <a:p>
            <a:pPr marL="12700" algn="r">
              <a:lnSpc>
                <a:spcPct val="100000"/>
              </a:lnSpc>
              <a:spcBef>
                <a:spcPts val="925"/>
              </a:spcBef>
            </a:pPr>
            <a:r>
              <a:rPr lang="en-US" sz="3700" b="1" spc="-40" dirty="0">
                <a:solidFill>
                  <a:srgbClr val="FFFFFF"/>
                </a:solidFill>
                <a:latin typeface="Zeitung Pro"/>
                <a:cs typeface="Zeitung Pro"/>
              </a:rPr>
              <a:t>photonhub.eu/trainings-</a:t>
            </a:r>
            <a:r>
              <a:rPr lang="en-US" sz="3700" b="1" spc="-20" dirty="0">
                <a:solidFill>
                  <a:srgbClr val="FFFFFF"/>
                </a:solidFill>
                <a:latin typeface="Zeitung Pro"/>
                <a:cs typeface="Zeitung Pro"/>
              </a:rPr>
              <a:t>list</a:t>
            </a:r>
            <a:endParaRPr lang="en-BE" sz="3700" dirty="0"/>
          </a:p>
        </p:txBody>
      </p:sp>
    </p:spTree>
    <p:extLst>
      <p:ext uri="{BB962C8B-B14F-4D97-AF65-F5344CB8AC3E}">
        <p14:creationId xmlns:p14="http://schemas.microsoft.com/office/powerpoint/2010/main" val="1223035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 userDrawn="1">
          <p15:clr>
            <a:srgbClr val="FBAE40"/>
          </p15:clr>
        </p15:guide>
        <p15:guide id="2" pos="63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89008152-9253-0714-E551-F39F838DC0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72412" y="3140076"/>
            <a:ext cx="7524205" cy="5295830"/>
          </a:xfrm>
          <a:custGeom>
            <a:avLst/>
            <a:gdLst>
              <a:gd name="connsiteX0" fmla="*/ 589843 w 7524205"/>
              <a:gd name="connsiteY0" fmla="*/ 0 h 5295830"/>
              <a:gd name="connsiteX1" fmla="*/ 6934361 w 7524205"/>
              <a:gd name="connsiteY1" fmla="*/ 0 h 5295830"/>
              <a:gd name="connsiteX2" fmla="*/ 7524205 w 7524205"/>
              <a:gd name="connsiteY2" fmla="*/ 589843 h 5295830"/>
              <a:gd name="connsiteX3" fmla="*/ 7524205 w 7524205"/>
              <a:gd name="connsiteY3" fmla="*/ 4688618 h 5295830"/>
              <a:gd name="connsiteX4" fmla="*/ 2612 w 7524205"/>
              <a:gd name="connsiteY4" fmla="*/ 5295830 h 5295830"/>
              <a:gd name="connsiteX5" fmla="*/ 0 w 7524205"/>
              <a:gd name="connsiteY5" fmla="*/ 5269916 h 5295830"/>
              <a:gd name="connsiteX6" fmla="*/ 0 w 7524205"/>
              <a:gd name="connsiteY6" fmla="*/ 589843 h 5295830"/>
              <a:gd name="connsiteX7" fmla="*/ 589843 w 7524205"/>
              <a:gd name="connsiteY7" fmla="*/ 0 h 5295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24205" h="5295830">
                <a:moveTo>
                  <a:pt x="589843" y="0"/>
                </a:moveTo>
                <a:lnTo>
                  <a:pt x="6934361" y="0"/>
                </a:lnTo>
                <a:cubicBezTo>
                  <a:pt x="7260121" y="0"/>
                  <a:pt x="7524205" y="264082"/>
                  <a:pt x="7524205" y="589843"/>
                </a:cubicBezTo>
                <a:lnTo>
                  <a:pt x="7524205" y="4688618"/>
                </a:lnTo>
                <a:lnTo>
                  <a:pt x="2612" y="5295830"/>
                </a:lnTo>
                <a:lnTo>
                  <a:pt x="0" y="5269916"/>
                </a:lnTo>
                <a:lnTo>
                  <a:pt x="0" y="589843"/>
                </a:lnTo>
                <a:cubicBezTo>
                  <a:pt x="0" y="264082"/>
                  <a:pt x="264082" y="0"/>
                  <a:pt x="58984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BE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BCD6201E-9518-DBEB-03BD-2A57C71E90A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565000" y="9329560"/>
            <a:ext cx="4031616" cy="1414145"/>
          </a:xfrm>
          <a:custGeom>
            <a:avLst/>
            <a:gdLst>
              <a:gd name="connsiteX0" fmla="*/ 0 w 4031616"/>
              <a:gd name="connsiteY0" fmla="*/ 0 h 1414145"/>
              <a:gd name="connsiteX1" fmla="*/ 4031616 w 4031616"/>
              <a:gd name="connsiteY1" fmla="*/ 0 h 1414145"/>
              <a:gd name="connsiteX2" fmla="*/ 4031616 w 4031616"/>
              <a:gd name="connsiteY2" fmla="*/ 1414145 h 1414145"/>
              <a:gd name="connsiteX3" fmla="*/ 0 w 4031616"/>
              <a:gd name="connsiteY3" fmla="*/ 1414145 h 1414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1616" h="1414145">
                <a:moveTo>
                  <a:pt x="0" y="0"/>
                </a:moveTo>
                <a:lnTo>
                  <a:pt x="4031616" y="0"/>
                </a:lnTo>
                <a:lnTo>
                  <a:pt x="4031616" y="1414145"/>
                </a:lnTo>
                <a:lnTo>
                  <a:pt x="0" y="14141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BE" dirty="0"/>
          </a:p>
        </p:txBody>
      </p:sp>
      <p:sp>
        <p:nvSpPr>
          <p:cNvPr id="89" name="object 27">
            <a:extLst>
              <a:ext uri="{FF2B5EF4-FFF2-40B4-BE49-F238E27FC236}">
                <a16:creationId xmlns:a16="http://schemas.microsoft.com/office/drawing/2014/main" id="{FC104E10-D84E-73B9-A512-9C9002383130}"/>
              </a:ext>
            </a:extLst>
          </p:cNvPr>
          <p:cNvSpPr txBox="1">
            <a:spLocks/>
          </p:cNvSpPr>
          <p:nvPr userDrawn="1"/>
        </p:nvSpPr>
        <p:spPr>
          <a:xfrm>
            <a:off x="1495107" y="1367698"/>
            <a:ext cx="6880543" cy="6213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950" b="1" dirty="0">
                <a:solidFill>
                  <a:srgbClr val="FFFFFF"/>
                </a:solidFill>
                <a:latin typeface="Zeitung Pro Extrabold"/>
                <a:cs typeface="Zeitung Pro Extrabold"/>
              </a:rPr>
              <a:t>One</a:t>
            </a:r>
            <a:r>
              <a:rPr sz="3950" b="1" dirty="0">
                <a:solidFill>
                  <a:srgbClr val="FFFFFF"/>
                </a:solidFill>
                <a:latin typeface="Zeitung Pro Extrabold"/>
                <a:cs typeface="Zeitung Pro Extrabold"/>
              </a:rPr>
              <a:t>-day</a:t>
            </a:r>
            <a:r>
              <a:rPr sz="3950" b="1" spc="-60" dirty="0">
                <a:solidFill>
                  <a:srgbClr val="FFFFFF"/>
                </a:solidFill>
                <a:latin typeface="Zeitung Pro Extrabold"/>
                <a:cs typeface="Zeitung Pro Extrabold"/>
              </a:rPr>
              <a:t> </a:t>
            </a:r>
            <a:r>
              <a:rPr lang="en-GB" sz="3950" b="1" dirty="0">
                <a:solidFill>
                  <a:srgbClr val="FFFFFF"/>
                </a:solidFill>
                <a:latin typeface="Zeitung Pro Extrabold"/>
                <a:cs typeface="Zeitung Pro Extrabold"/>
              </a:rPr>
              <a:t>Demo</a:t>
            </a:r>
            <a:r>
              <a:rPr sz="3950" b="1" spc="-60" dirty="0">
                <a:solidFill>
                  <a:srgbClr val="FFFFFF"/>
                </a:solidFill>
                <a:latin typeface="Zeitung Pro Extrabold"/>
                <a:cs typeface="Zeitung Pro Extrabold"/>
              </a:rPr>
              <a:t> </a:t>
            </a:r>
            <a:r>
              <a:rPr sz="3950" b="1" spc="-10" dirty="0">
                <a:solidFill>
                  <a:srgbClr val="FFFFFF"/>
                </a:solidFill>
                <a:latin typeface="Zeitung Pro Extrabold"/>
                <a:cs typeface="Zeitung Pro Extrabold"/>
              </a:rPr>
              <a:t>Centre</a:t>
            </a:r>
            <a:endParaRPr sz="3950" dirty="0">
              <a:latin typeface="Zeitung Pro Extrabold"/>
              <a:cs typeface="Zeitung Pro Extrabold"/>
            </a:endParaRP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D89A83DC-7295-74E0-379B-94AFD79CAA5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94000" y="2933999"/>
            <a:ext cx="8558050" cy="3482675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chemeClr val="bg1"/>
                </a:solidFill>
                <a:latin typeface="Zeitung Pro Black" panose="00000A00000000000000" pitchFamily="50" charset="0"/>
                <a:ea typeface="Zeitung Pro Black" panose="00000A00000000000000" pitchFamily="50" charset="0"/>
              </a:defRPr>
            </a:lvl1pPr>
          </a:lstStyle>
          <a:p>
            <a:pPr lvl="0"/>
            <a:r>
              <a:rPr lang="en-US" dirty="0"/>
              <a:t>Here Comes the Descriptive Title About the Course</a:t>
            </a:r>
            <a:endParaRPr lang="en-BE" dirty="0"/>
          </a:p>
        </p:txBody>
      </p:sp>
      <p:sp>
        <p:nvSpPr>
          <p:cNvPr id="4" name="Text Placeholder 58">
            <a:extLst>
              <a:ext uri="{FF2B5EF4-FFF2-40B4-BE49-F238E27FC236}">
                <a16:creationId xmlns:a16="http://schemas.microsoft.com/office/drawing/2014/main" id="{690420F6-EC14-B8D2-3EBD-4B1F3BC323C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67200" y="6847200"/>
            <a:ext cx="2675412" cy="402472"/>
          </a:xfrm>
          <a:prstGeom prst="rect">
            <a:avLst/>
          </a:prstGeom>
          <a:solidFill>
            <a:srgbClr val="FF6600"/>
          </a:solidFill>
        </p:spPr>
        <p:txBody>
          <a:bodyPr wrap="none" lIns="0" tIns="25200" rIns="0" bIns="0">
            <a:spAutoFit/>
          </a:bodyPr>
          <a:lstStyle>
            <a:lvl1pPr>
              <a:defRPr sz="2450" b="1">
                <a:solidFill>
                  <a:schemeClr val="bg1"/>
                </a:solidFill>
                <a:latin typeface="Zeitung Pro" panose="00000500000000000000" pitchFamily="50" charset="0"/>
                <a:ea typeface="Zeitung Pro" panose="00000500000000000000" pitchFamily="50" charset="0"/>
              </a:defRPr>
            </a:lvl1pPr>
          </a:lstStyle>
          <a:p>
            <a:pPr lvl="0"/>
            <a:r>
              <a:rPr lang="en-US" dirty="0"/>
              <a:t>DD Month YYYY</a:t>
            </a:r>
            <a:endParaRPr lang="en-BE" dirty="0"/>
          </a:p>
        </p:txBody>
      </p:sp>
      <p:sp>
        <p:nvSpPr>
          <p:cNvPr id="6" name="Text Placeholder 58">
            <a:extLst>
              <a:ext uri="{FF2B5EF4-FFF2-40B4-BE49-F238E27FC236}">
                <a16:creationId xmlns:a16="http://schemas.microsoft.com/office/drawing/2014/main" id="{42425697-9AC4-B20F-DC43-4B128A6B250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67200" y="8033434"/>
            <a:ext cx="2609689" cy="402472"/>
          </a:xfrm>
          <a:prstGeom prst="rect">
            <a:avLst/>
          </a:prstGeom>
          <a:noFill/>
        </p:spPr>
        <p:txBody>
          <a:bodyPr wrap="none" lIns="0" tIns="25200" rIns="0" bIns="0">
            <a:spAutoFit/>
          </a:bodyPr>
          <a:lstStyle>
            <a:lvl1pPr>
              <a:defRPr sz="2450" b="1">
                <a:solidFill>
                  <a:schemeClr val="bg1"/>
                </a:solidFill>
                <a:latin typeface="Zeitung Pro" panose="00000500000000000000" pitchFamily="50" charset="0"/>
                <a:ea typeface="Zeitung Pro" panose="00000500000000000000" pitchFamily="50" charset="0"/>
              </a:defRPr>
            </a:lvl1pPr>
          </a:lstStyle>
          <a:p>
            <a:pPr lvl="0"/>
            <a:r>
              <a:rPr lang="en-US" dirty="0"/>
              <a:t>Course </a:t>
            </a:r>
            <a:r>
              <a:rPr lang="en-US" dirty="0" err="1"/>
              <a:t>organiser</a:t>
            </a:r>
            <a:endParaRPr lang="en-BE" dirty="0"/>
          </a:p>
        </p:txBody>
      </p:sp>
      <p:sp>
        <p:nvSpPr>
          <p:cNvPr id="8" name="Text Placeholder 58">
            <a:extLst>
              <a:ext uri="{FF2B5EF4-FFF2-40B4-BE49-F238E27FC236}">
                <a16:creationId xmlns:a16="http://schemas.microsoft.com/office/drawing/2014/main" id="{A65DD9C6-488A-F252-354C-E8A54BC8699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67200" y="7440317"/>
            <a:ext cx="2091919" cy="402472"/>
          </a:xfrm>
          <a:prstGeom prst="rect">
            <a:avLst/>
          </a:prstGeom>
          <a:noFill/>
        </p:spPr>
        <p:txBody>
          <a:bodyPr wrap="none" lIns="0" tIns="25200" rIns="0" bIns="0">
            <a:spAutoFit/>
          </a:bodyPr>
          <a:lstStyle>
            <a:lvl1pPr>
              <a:defRPr sz="2450" b="1">
                <a:solidFill>
                  <a:schemeClr val="bg1"/>
                </a:solidFill>
                <a:latin typeface="Zeitung Pro" panose="00000500000000000000" pitchFamily="50" charset="0"/>
                <a:ea typeface="Zeitung Pro" panose="00000500000000000000" pitchFamily="50" charset="0"/>
              </a:defRPr>
            </a:lvl1pPr>
          </a:lstStyle>
          <a:p>
            <a:pPr lvl="0"/>
            <a:r>
              <a:rPr lang="en-US" dirty="0"/>
              <a:t>City, Country</a:t>
            </a:r>
            <a:endParaRPr lang="en-B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FDFD85-D407-3377-2FA2-D3B2A299ED19}"/>
              </a:ext>
            </a:extLst>
          </p:cNvPr>
          <p:cNvSpPr txBox="1"/>
          <p:nvPr userDrawn="1"/>
        </p:nvSpPr>
        <p:spPr>
          <a:xfrm>
            <a:off x="10052050" y="831600"/>
            <a:ext cx="8559950" cy="1469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8425" algn="r">
              <a:lnSpc>
                <a:spcPct val="100000"/>
              </a:lnSpc>
              <a:spcBef>
                <a:spcPts val="1240"/>
              </a:spcBef>
            </a:pPr>
            <a:r>
              <a:rPr lang="en-US" sz="4500" dirty="0">
                <a:solidFill>
                  <a:srgbClr val="FF6600"/>
                </a:solidFill>
                <a:latin typeface="Zeitung Pro Extrabold" panose="00000900000000000000" pitchFamily="50" charset="0"/>
                <a:ea typeface="Zeitung Pro Extrabold" panose="00000900000000000000" pitchFamily="50" charset="0"/>
              </a:rPr>
              <a:t>Register</a:t>
            </a:r>
            <a:r>
              <a:rPr lang="en-US" sz="4500" spc="-70" dirty="0">
                <a:solidFill>
                  <a:srgbClr val="FF6600"/>
                </a:solidFill>
                <a:latin typeface="Zeitung Pro Extrabold" panose="00000900000000000000" pitchFamily="50" charset="0"/>
                <a:ea typeface="Zeitung Pro Extrabold" panose="00000900000000000000" pitchFamily="50" charset="0"/>
              </a:rPr>
              <a:t> </a:t>
            </a:r>
            <a:r>
              <a:rPr lang="en-US" sz="4500" spc="-25" dirty="0">
                <a:solidFill>
                  <a:srgbClr val="FF6600"/>
                </a:solidFill>
                <a:latin typeface="Zeitung Pro Extrabold" panose="00000900000000000000" pitchFamily="50" charset="0"/>
                <a:ea typeface="Zeitung Pro Extrabold" panose="00000900000000000000" pitchFamily="50" charset="0"/>
              </a:rPr>
              <a:t>now</a:t>
            </a:r>
          </a:p>
          <a:p>
            <a:pPr marL="12700" algn="r">
              <a:lnSpc>
                <a:spcPct val="100000"/>
              </a:lnSpc>
              <a:spcBef>
                <a:spcPts val="925"/>
              </a:spcBef>
            </a:pPr>
            <a:r>
              <a:rPr lang="en-US" sz="3700" b="1" spc="-40" dirty="0">
                <a:solidFill>
                  <a:srgbClr val="FFFFFF"/>
                </a:solidFill>
                <a:latin typeface="Zeitung Pro"/>
                <a:cs typeface="Zeitung Pro"/>
              </a:rPr>
              <a:t>photonhub.eu/</a:t>
            </a:r>
            <a:r>
              <a:rPr lang="en-US" sz="3700" b="1" spc="-40" dirty="0" err="1">
                <a:solidFill>
                  <a:srgbClr val="FFFFFF"/>
                </a:solidFill>
                <a:latin typeface="Zeitung Pro"/>
                <a:cs typeface="Zeitung Pro"/>
              </a:rPr>
              <a:t>centres</a:t>
            </a:r>
            <a:endParaRPr lang="en-BE" sz="3700" dirty="0"/>
          </a:p>
        </p:txBody>
      </p:sp>
    </p:spTree>
    <p:extLst>
      <p:ext uri="{BB962C8B-B14F-4D97-AF65-F5344CB8AC3E}">
        <p14:creationId xmlns:p14="http://schemas.microsoft.com/office/powerpoint/2010/main" val="1656688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 userDrawn="1">
          <p15:clr>
            <a:srgbClr val="FBAE40"/>
          </p15:clr>
        </p15:guide>
        <p15:guide id="2" pos="63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rience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89008152-9253-0714-E551-F39F838DC0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72412" y="3140076"/>
            <a:ext cx="7524205" cy="5295830"/>
          </a:xfrm>
          <a:custGeom>
            <a:avLst/>
            <a:gdLst>
              <a:gd name="connsiteX0" fmla="*/ 589843 w 7524205"/>
              <a:gd name="connsiteY0" fmla="*/ 0 h 5295830"/>
              <a:gd name="connsiteX1" fmla="*/ 6934361 w 7524205"/>
              <a:gd name="connsiteY1" fmla="*/ 0 h 5295830"/>
              <a:gd name="connsiteX2" fmla="*/ 7524205 w 7524205"/>
              <a:gd name="connsiteY2" fmla="*/ 589843 h 5295830"/>
              <a:gd name="connsiteX3" fmla="*/ 7524205 w 7524205"/>
              <a:gd name="connsiteY3" fmla="*/ 4688618 h 5295830"/>
              <a:gd name="connsiteX4" fmla="*/ 2612 w 7524205"/>
              <a:gd name="connsiteY4" fmla="*/ 5295830 h 5295830"/>
              <a:gd name="connsiteX5" fmla="*/ 0 w 7524205"/>
              <a:gd name="connsiteY5" fmla="*/ 5269916 h 5295830"/>
              <a:gd name="connsiteX6" fmla="*/ 0 w 7524205"/>
              <a:gd name="connsiteY6" fmla="*/ 589843 h 5295830"/>
              <a:gd name="connsiteX7" fmla="*/ 589843 w 7524205"/>
              <a:gd name="connsiteY7" fmla="*/ 0 h 5295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24205" h="5295830">
                <a:moveTo>
                  <a:pt x="589843" y="0"/>
                </a:moveTo>
                <a:lnTo>
                  <a:pt x="6934361" y="0"/>
                </a:lnTo>
                <a:cubicBezTo>
                  <a:pt x="7260121" y="0"/>
                  <a:pt x="7524205" y="264082"/>
                  <a:pt x="7524205" y="589843"/>
                </a:cubicBezTo>
                <a:lnTo>
                  <a:pt x="7524205" y="4688618"/>
                </a:lnTo>
                <a:lnTo>
                  <a:pt x="2612" y="5295830"/>
                </a:lnTo>
                <a:lnTo>
                  <a:pt x="0" y="5269916"/>
                </a:lnTo>
                <a:lnTo>
                  <a:pt x="0" y="589843"/>
                </a:lnTo>
                <a:cubicBezTo>
                  <a:pt x="0" y="264082"/>
                  <a:pt x="264082" y="0"/>
                  <a:pt x="58984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BE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BCD6201E-9518-DBEB-03BD-2A57C71E90A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565000" y="9329560"/>
            <a:ext cx="4031616" cy="1414145"/>
          </a:xfrm>
          <a:custGeom>
            <a:avLst/>
            <a:gdLst>
              <a:gd name="connsiteX0" fmla="*/ 0 w 4031616"/>
              <a:gd name="connsiteY0" fmla="*/ 0 h 1414145"/>
              <a:gd name="connsiteX1" fmla="*/ 4031616 w 4031616"/>
              <a:gd name="connsiteY1" fmla="*/ 0 h 1414145"/>
              <a:gd name="connsiteX2" fmla="*/ 4031616 w 4031616"/>
              <a:gd name="connsiteY2" fmla="*/ 1414145 h 1414145"/>
              <a:gd name="connsiteX3" fmla="*/ 0 w 4031616"/>
              <a:gd name="connsiteY3" fmla="*/ 1414145 h 1414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1616" h="1414145">
                <a:moveTo>
                  <a:pt x="0" y="0"/>
                </a:moveTo>
                <a:lnTo>
                  <a:pt x="4031616" y="0"/>
                </a:lnTo>
                <a:lnTo>
                  <a:pt x="4031616" y="1414145"/>
                </a:lnTo>
                <a:lnTo>
                  <a:pt x="0" y="14141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BE" dirty="0"/>
          </a:p>
        </p:txBody>
      </p:sp>
      <p:sp>
        <p:nvSpPr>
          <p:cNvPr id="89" name="object 27">
            <a:extLst>
              <a:ext uri="{FF2B5EF4-FFF2-40B4-BE49-F238E27FC236}">
                <a16:creationId xmlns:a16="http://schemas.microsoft.com/office/drawing/2014/main" id="{FC104E10-D84E-73B9-A512-9C9002383130}"/>
              </a:ext>
            </a:extLst>
          </p:cNvPr>
          <p:cNvSpPr txBox="1">
            <a:spLocks/>
          </p:cNvSpPr>
          <p:nvPr userDrawn="1"/>
        </p:nvSpPr>
        <p:spPr>
          <a:xfrm>
            <a:off x="1495107" y="1367698"/>
            <a:ext cx="610171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dirty="0">
                <a:solidFill>
                  <a:srgbClr val="FFFFFF"/>
                </a:solidFill>
                <a:latin typeface="Zeitung Pro Extrabold"/>
                <a:cs typeface="Zeitung Pro Extrabold"/>
              </a:rPr>
              <a:t>3-day</a:t>
            </a:r>
            <a:r>
              <a:rPr sz="3950" b="1" spc="-60" dirty="0">
                <a:solidFill>
                  <a:srgbClr val="FFFFFF"/>
                </a:solidFill>
                <a:latin typeface="Zeitung Pro Extrabold"/>
                <a:cs typeface="Zeitung Pro Extrabold"/>
              </a:rPr>
              <a:t> </a:t>
            </a:r>
            <a:r>
              <a:rPr sz="3950" b="1" dirty="0">
                <a:solidFill>
                  <a:srgbClr val="FFFFFF"/>
                </a:solidFill>
                <a:latin typeface="Zeitung Pro Extrabold"/>
                <a:cs typeface="Zeitung Pro Extrabold"/>
              </a:rPr>
              <a:t>Experience</a:t>
            </a:r>
            <a:r>
              <a:rPr sz="3950" b="1" spc="-60" dirty="0">
                <a:solidFill>
                  <a:srgbClr val="FFFFFF"/>
                </a:solidFill>
                <a:latin typeface="Zeitung Pro Extrabold"/>
                <a:cs typeface="Zeitung Pro Extrabold"/>
              </a:rPr>
              <a:t> </a:t>
            </a:r>
            <a:r>
              <a:rPr sz="3950" b="1" spc="-10" dirty="0">
                <a:solidFill>
                  <a:srgbClr val="FFFFFF"/>
                </a:solidFill>
                <a:latin typeface="Zeitung Pro Extrabold"/>
                <a:cs typeface="Zeitung Pro Extrabold"/>
              </a:rPr>
              <a:t>Centre</a:t>
            </a:r>
            <a:endParaRPr sz="3950" dirty="0">
              <a:latin typeface="Zeitung Pro Extrabold"/>
              <a:cs typeface="Zeitung Pro Extrabold"/>
            </a:endParaRPr>
          </a:p>
        </p:txBody>
      </p:sp>
      <p:sp>
        <p:nvSpPr>
          <p:cNvPr id="57" name="Text Placeholder 8">
            <a:extLst>
              <a:ext uri="{FF2B5EF4-FFF2-40B4-BE49-F238E27FC236}">
                <a16:creationId xmlns:a16="http://schemas.microsoft.com/office/drawing/2014/main" id="{1BF61747-9264-4A45-F7AA-83617D60A6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94000" y="2933999"/>
            <a:ext cx="8558050" cy="3482675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chemeClr val="bg1"/>
                </a:solidFill>
                <a:latin typeface="Zeitung Pro Black" panose="00000A00000000000000" pitchFamily="50" charset="0"/>
                <a:ea typeface="Zeitung Pro Black" panose="00000A00000000000000" pitchFamily="50" charset="0"/>
              </a:defRPr>
            </a:lvl1pPr>
          </a:lstStyle>
          <a:p>
            <a:pPr lvl="0"/>
            <a:r>
              <a:rPr lang="en-US" dirty="0"/>
              <a:t>Here Comes the Descriptive Title About the Course</a:t>
            </a:r>
            <a:endParaRPr lang="en-BE" dirty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2EA5AA1A-8435-52AC-B104-9BB8195E00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67200" y="6847200"/>
            <a:ext cx="3289362" cy="402472"/>
          </a:xfrm>
          <a:prstGeom prst="rect">
            <a:avLst/>
          </a:prstGeom>
          <a:solidFill>
            <a:srgbClr val="FF6600"/>
          </a:solidFill>
        </p:spPr>
        <p:txBody>
          <a:bodyPr wrap="none" lIns="0" tIns="25200" rIns="0" bIns="0">
            <a:spAutoFit/>
          </a:bodyPr>
          <a:lstStyle>
            <a:lvl1pPr>
              <a:defRPr sz="2450" b="1">
                <a:solidFill>
                  <a:schemeClr val="bg1"/>
                </a:solidFill>
                <a:latin typeface="Zeitung Pro" panose="00000500000000000000" pitchFamily="50" charset="0"/>
                <a:ea typeface="Zeitung Pro" panose="00000500000000000000" pitchFamily="50" charset="0"/>
              </a:defRPr>
            </a:lvl1pPr>
          </a:lstStyle>
          <a:p>
            <a:pPr lvl="0"/>
            <a:r>
              <a:rPr lang="en-US" dirty="0"/>
              <a:t>DD–DD Month YYYY</a:t>
            </a:r>
            <a:endParaRPr lang="en-BE" dirty="0"/>
          </a:p>
        </p:txBody>
      </p:sp>
      <p:sp>
        <p:nvSpPr>
          <p:cNvPr id="60" name="Text Placeholder 58">
            <a:extLst>
              <a:ext uri="{FF2B5EF4-FFF2-40B4-BE49-F238E27FC236}">
                <a16:creationId xmlns:a16="http://schemas.microsoft.com/office/drawing/2014/main" id="{1F61498D-08A6-DF7B-1413-39932B10701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67200" y="7440317"/>
            <a:ext cx="2091919" cy="402472"/>
          </a:xfrm>
          <a:prstGeom prst="rect">
            <a:avLst/>
          </a:prstGeom>
          <a:noFill/>
        </p:spPr>
        <p:txBody>
          <a:bodyPr wrap="none" lIns="0" tIns="25200" rIns="0" bIns="0">
            <a:spAutoFit/>
          </a:bodyPr>
          <a:lstStyle>
            <a:lvl1pPr>
              <a:defRPr sz="2450" b="1">
                <a:solidFill>
                  <a:schemeClr val="bg1"/>
                </a:solidFill>
                <a:latin typeface="Zeitung Pro" panose="00000500000000000000" pitchFamily="50" charset="0"/>
                <a:ea typeface="Zeitung Pro" panose="00000500000000000000" pitchFamily="50" charset="0"/>
              </a:defRPr>
            </a:lvl1pPr>
          </a:lstStyle>
          <a:p>
            <a:pPr lvl="0"/>
            <a:r>
              <a:rPr lang="en-US" dirty="0"/>
              <a:t>City, Country</a:t>
            </a:r>
            <a:endParaRPr lang="en-BE" dirty="0"/>
          </a:p>
        </p:txBody>
      </p:sp>
      <p:sp>
        <p:nvSpPr>
          <p:cNvPr id="61" name="Text Placeholder 58">
            <a:extLst>
              <a:ext uri="{FF2B5EF4-FFF2-40B4-BE49-F238E27FC236}">
                <a16:creationId xmlns:a16="http://schemas.microsoft.com/office/drawing/2014/main" id="{E616E341-7D1B-9B02-C71F-A6CA1F886D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67200" y="8033434"/>
            <a:ext cx="2609689" cy="402472"/>
          </a:xfrm>
          <a:prstGeom prst="rect">
            <a:avLst/>
          </a:prstGeom>
          <a:noFill/>
        </p:spPr>
        <p:txBody>
          <a:bodyPr wrap="none" lIns="0" tIns="25200" rIns="0" bIns="0">
            <a:spAutoFit/>
          </a:bodyPr>
          <a:lstStyle>
            <a:lvl1pPr>
              <a:defRPr sz="2450" b="1">
                <a:solidFill>
                  <a:schemeClr val="bg1"/>
                </a:solidFill>
                <a:latin typeface="Zeitung Pro" panose="00000500000000000000" pitchFamily="50" charset="0"/>
                <a:ea typeface="Zeitung Pro" panose="00000500000000000000" pitchFamily="50" charset="0"/>
              </a:defRPr>
            </a:lvl1pPr>
          </a:lstStyle>
          <a:p>
            <a:pPr lvl="0"/>
            <a:r>
              <a:rPr lang="en-US" dirty="0"/>
              <a:t>Course </a:t>
            </a:r>
            <a:r>
              <a:rPr lang="en-US" dirty="0" err="1"/>
              <a:t>organiser</a:t>
            </a:r>
            <a:endParaRPr lang="en-BE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3C80D0-F964-388D-2B05-EBB6EF5B99EC}"/>
              </a:ext>
            </a:extLst>
          </p:cNvPr>
          <p:cNvSpPr txBox="1"/>
          <p:nvPr userDrawn="1"/>
        </p:nvSpPr>
        <p:spPr>
          <a:xfrm>
            <a:off x="10052050" y="831600"/>
            <a:ext cx="8559950" cy="1469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8425" algn="r">
              <a:lnSpc>
                <a:spcPct val="100000"/>
              </a:lnSpc>
              <a:spcBef>
                <a:spcPts val="1240"/>
              </a:spcBef>
            </a:pPr>
            <a:r>
              <a:rPr lang="en-US" sz="4500" dirty="0">
                <a:solidFill>
                  <a:srgbClr val="FF6600"/>
                </a:solidFill>
                <a:latin typeface="Zeitung Pro Extrabold" panose="00000900000000000000" pitchFamily="50" charset="0"/>
                <a:ea typeface="Zeitung Pro Extrabold" panose="00000900000000000000" pitchFamily="50" charset="0"/>
              </a:rPr>
              <a:t>Register</a:t>
            </a:r>
            <a:r>
              <a:rPr lang="en-US" sz="4500" spc="-70" dirty="0">
                <a:solidFill>
                  <a:srgbClr val="FF6600"/>
                </a:solidFill>
                <a:latin typeface="Zeitung Pro Extrabold" panose="00000900000000000000" pitchFamily="50" charset="0"/>
                <a:ea typeface="Zeitung Pro Extrabold" panose="00000900000000000000" pitchFamily="50" charset="0"/>
              </a:rPr>
              <a:t> </a:t>
            </a:r>
            <a:r>
              <a:rPr lang="en-US" sz="4500" spc="-25" dirty="0">
                <a:solidFill>
                  <a:srgbClr val="FF6600"/>
                </a:solidFill>
                <a:latin typeface="Zeitung Pro Extrabold" panose="00000900000000000000" pitchFamily="50" charset="0"/>
                <a:ea typeface="Zeitung Pro Extrabold" panose="00000900000000000000" pitchFamily="50" charset="0"/>
              </a:rPr>
              <a:t>now</a:t>
            </a:r>
          </a:p>
          <a:p>
            <a:pPr marL="12700" algn="r">
              <a:lnSpc>
                <a:spcPct val="100000"/>
              </a:lnSpc>
              <a:spcBef>
                <a:spcPts val="925"/>
              </a:spcBef>
            </a:pPr>
            <a:r>
              <a:rPr lang="en-US" sz="3700" b="1" spc="-40" dirty="0">
                <a:solidFill>
                  <a:srgbClr val="FFFFFF"/>
                </a:solidFill>
                <a:latin typeface="Zeitung Pro"/>
                <a:cs typeface="Zeitung Pro"/>
              </a:rPr>
              <a:t>photonhub.eu/</a:t>
            </a:r>
            <a:r>
              <a:rPr lang="en-US" sz="3700" b="1" spc="-40" dirty="0" err="1">
                <a:solidFill>
                  <a:srgbClr val="FFFFFF"/>
                </a:solidFill>
                <a:latin typeface="Zeitung Pro"/>
                <a:cs typeface="Zeitung Pro"/>
              </a:rPr>
              <a:t>centres</a:t>
            </a:r>
            <a:endParaRPr lang="en-BE" sz="370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 userDrawn="1">
          <p15:clr>
            <a:srgbClr val="FBAE40"/>
          </p15:clr>
        </p15:guide>
        <p15:guide id="2" pos="63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7.pn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5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24" Type="http://schemas.openxmlformats.org/officeDocument/2006/relationships/image" Target="../media/image20.png"/><Relationship Id="rId5" Type="http://schemas.openxmlformats.org/officeDocument/2006/relationships/image" Target="../media/image1.png"/><Relationship Id="rId15" Type="http://schemas.openxmlformats.org/officeDocument/2006/relationships/image" Target="../media/image11.png"/><Relationship Id="rId23" Type="http://schemas.openxmlformats.org/officeDocument/2006/relationships/image" Target="../media/image19.png"/><Relationship Id="rId10" Type="http://schemas.openxmlformats.org/officeDocument/2006/relationships/image" Target="../media/image6.png"/><Relationship Id="rId19" Type="http://schemas.openxmlformats.org/officeDocument/2006/relationships/image" Target="../media/image15.png"/><Relationship Id="rId4" Type="http://schemas.openxmlformats.org/officeDocument/2006/relationships/theme" Target="../theme/theme1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Relationship Id="rId22" Type="http://schemas.openxmlformats.org/officeDocument/2006/relationships/image" Target="../media/image1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 userDrawn="1"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 userDrawn="1"/>
        </p:nvSpPr>
        <p:spPr>
          <a:xfrm>
            <a:off x="0" y="7706571"/>
            <a:ext cx="20104100" cy="3602354"/>
          </a:xfrm>
          <a:custGeom>
            <a:avLst/>
            <a:gdLst/>
            <a:ahLst/>
            <a:cxnLst/>
            <a:rect l="l" t="t" r="r" b="b"/>
            <a:pathLst>
              <a:path w="20104100" h="3602354">
                <a:moveTo>
                  <a:pt x="20104099" y="0"/>
                </a:moveTo>
                <a:lnTo>
                  <a:pt x="0" y="1622987"/>
                </a:lnTo>
                <a:lnTo>
                  <a:pt x="0" y="3601984"/>
                </a:lnTo>
                <a:lnTo>
                  <a:pt x="20104099" y="3601984"/>
                </a:lnTo>
                <a:lnTo>
                  <a:pt x="201040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8" name="bg object 18"/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718051" y="9956547"/>
            <a:ext cx="191805" cy="189418"/>
          </a:xfrm>
          <a:prstGeom prst="rect">
            <a:avLst/>
          </a:prstGeom>
        </p:spPr>
      </p:pic>
      <p:pic>
        <p:nvPicPr>
          <p:cNvPr id="19" name="bg object 19"/>
          <p:cNvPicPr/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931917" y="9956547"/>
            <a:ext cx="191805" cy="189418"/>
          </a:xfrm>
          <a:prstGeom prst="rect">
            <a:avLst/>
          </a:prstGeom>
        </p:spPr>
      </p:pic>
      <p:pic>
        <p:nvPicPr>
          <p:cNvPr id="20" name="bg object 20"/>
          <p:cNvPicPr/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145780" y="9956547"/>
            <a:ext cx="191805" cy="189418"/>
          </a:xfrm>
          <a:prstGeom prst="rect">
            <a:avLst/>
          </a:prstGeom>
        </p:spPr>
      </p:pic>
      <p:pic>
        <p:nvPicPr>
          <p:cNvPr id="21" name="bg object 21"/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5319166" y="10118222"/>
            <a:ext cx="123922" cy="167743"/>
          </a:xfrm>
          <a:prstGeom prst="rect">
            <a:avLst/>
          </a:prstGeom>
        </p:spPr>
      </p:pic>
      <p:sp>
        <p:nvSpPr>
          <p:cNvPr id="22" name="bg object 22"/>
          <p:cNvSpPr/>
          <p:nvPr userDrawn="1"/>
        </p:nvSpPr>
        <p:spPr>
          <a:xfrm>
            <a:off x="5466176" y="10121967"/>
            <a:ext cx="62865" cy="164465"/>
          </a:xfrm>
          <a:custGeom>
            <a:avLst/>
            <a:gdLst/>
            <a:ahLst/>
            <a:cxnLst/>
            <a:rect l="l" t="t" r="r" b="b"/>
            <a:pathLst>
              <a:path w="62864" h="164465">
                <a:moveTo>
                  <a:pt x="62448" y="0"/>
                </a:moveTo>
                <a:lnTo>
                  <a:pt x="53139" y="0"/>
                </a:lnTo>
                <a:lnTo>
                  <a:pt x="50396" y="5842"/>
                </a:lnTo>
                <a:lnTo>
                  <a:pt x="45914" y="11015"/>
                </a:lnTo>
                <a:lnTo>
                  <a:pt x="5957" y="29999"/>
                </a:lnTo>
                <a:lnTo>
                  <a:pt x="0" y="30292"/>
                </a:lnTo>
                <a:lnTo>
                  <a:pt x="0" y="39569"/>
                </a:lnTo>
                <a:lnTo>
                  <a:pt x="39992" y="27077"/>
                </a:lnTo>
                <a:lnTo>
                  <a:pt x="51726" y="18407"/>
                </a:lnTo>
                <a:lnTo>
                  <a:pt x="51726" y="163995"/>
                </a:lnTo>
                <a:lnTo>
                  <a:pt x="62448" y="163995"/>
                </a:lnTo>
                <a:lnTo>
                  <a:pt x="62448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 userDrawn="1"/>
        </p:nvPicPr>
        <p:blipFill>
          <a:blip r:embed="rId9" cstate="print"/>
          <a:stretch>
            <a:fillRect/>
          </a:stretch>
        </p:blipFill>
        <p:spPr>
          <a:xfrm>
            <a:off x="3741947" y="10233575"/>
            <a:ext cx="153094" cy="185575"/>
          </a:xfrm>
          <a:prstGeom prst="rect">
            <a:avLst/>
          </a:prstGeom>
        </p:spPr>
      </p:pic>
      <p:sp>
        <p:nvSpPr>
          <p:cNvPr id="24" name="bg object 24"/>
          <p:cNvSpPr/>
          <p:nvPr userDrawn="1"/>
        </p:nvSpPr>
        <p:spPr>
          <a:xfrm>
            <a:off x="3919664" y="10326284"/>
            <a:ext cx="12065" cy="92710"/>
          </a:xfrm>
          <a:custGeom>
            <a:avLst/>
            <a:gdLst/>
            <a:ahLst/>
            <a:cxnLst/>
            <a:rect l="l" t="t" r="r" b="b"/>
            <a:pathLst>
              <a:path w="12064" h="92709">
                <a:moveTo>
                  <a:pt x="0" y="92710"/>
                </a:moveTo>
                <a:lnTo>
                  <a:pt x="11957" y="92710"/>
                </a:lnTo>
                <a:lnTo>
                  <a:pt x="11957" y="0"/>
                </a:lnTo>
                <a:lnTo>
                  <a:pt x="0" y="0"/>
                </a:lnTo>
                <a:lnTo>
                  <a:pt x="0" y="927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 userDrawn="1"/>
        </p:nvSpPr>
        <p:spPr>
          <a:xfrm>
            <a:off x="3919651" y="10229412"/>
            <a:ext cx="391160" cy="194310"/>
          </a:xfrm>
          <a:custGeom>
            <a:avLst/>
            <a:gdLst/>
            <a:ahLst/>
            <a:cxnLst/>
            <a:rect l="l" t="t" r="r" b="b"/>
            <a:pathLst>
              <a:path w="391160" h="194309">
                <a:moveTo>
                  <a:pt x="166090" y="4165"/>
                </a:moveTo>
                <a:lnTo>
                  <a:pt x="154139" y="4165"/>
                </a:lnTo>
                <a:lnTo>
                  <a:pt x="154139" y="86715"/>
                </a:lnTo>
                <a:lnTo>
                  <a:pt x="11963" y="86715"/>
                </a:lnTo>
                <a:lnTo>
                  <a:pt x="11963" y="4165"/>
                </a:lnTo>
                <a:lnTo>
                  <a:pt x="0" y="4165"/>
                </a:lnTo>
                <a:lnTo>
                  <a:pt x="0" y="86715"/>
                </a:lnTo>
                <a:lnTo>
                  <a:pt x="0" y="96875"/>
                </a:lnTo>
                <a:lnTo>
                  <a:pt x="154139" y="96875"/>
                </a:lnTo>
                <a:lnTo>
                  <a:pt x="154139" y="189585"/>
                </a:lnTo>
                <a:lnTo>
                  <a:pt x="166090" y="189585"/>
                </a:lnTo>
                <a:lnTo>
                  <a:pt x="166090" y="96875"/>
                </a:lnTo>
                <a:lnTo>
                  <a:pt x="166090" y="86715"/>
                </a:lnTo>
                <a:lnTo>
                  <a:pt x="166090" y="4165"/>
                </a:lnTo>
                <a:close/>
              </a:path>
              <a:path w="391160" h="194309">
                <a:moveTo>
                  <a:pt x="390588" y="96951"/>
                </a:moveTo>
                <a:lnTo>
                  <a:pt x="385800" y="66459"/>
                </a:lnTo>
                <a:lnTo>
                  <a:pt x="378625" y="52463"/>
                </a:lnTo>
                <a:lnTo>
                  <a:pt x="378625" y="96951"/>
                </a:lnTo>
                <a:lnTo>
                  <a:pt x="372960" y="129235"/>
                </a:lnTo>
                <a:lnTo>
                  <a:pt x="356311" y="156895"/>
                </a:lnTo>
                <a:lnTo>
                  <a:pt x="329184" y="176237"/>
                </a:lnTo>
                <a:lnTo>
                  <a:pt x="292087" y="183502"/>
                </a:lnTo>
                <a:lnTo>
                  <a:pt x="254990" y="176237"/>
                </a:lnTo>
                <a:lnTo>
                  <a:pt x="227850" y="156895"/>
                </a:lnTo>
                <a:lnTo>
                  <a:pt x="211201" y="129235"/>
                </a:lnTo>
                <a:lnTo>
                  <a:pt x="205536" y="96951"/>
                </a:lnTo>
                <a:lnTo>
                  <a:pt x="211201" y="64681"/>
                </a:lnTo>
                <a:lnTo>
                  <a:pt x="227850" y="37020"/>
                </a:lnTo>
                <a:lnTo>
                  <a:pt x="254990" y="17678"/>
                </a:lnTo>
                <a:lnTo>
                  <a:pt x="292087" y="10401"/>
                </a:lnTo>
                <a:lnTo>
                  <a:pt x="329184" y="17678"/>
                </a:lnTo>
                <a:lnTo>
                  <a:pt x="356311" y="37020"/>
                </a:lnTo>
                <a:lnTo>
                  <a:pt x="372960" y="64681"/>
                </a:lnTo>
                <a:lnTo>
                  <a:pt x="378625" y="96951"/>
                </a:lnTo>
                <a:lnTo>
                  <a:pt x="378625" y="52463"/>
                </a:lnTo>
                <a:lnTo>
                  <a:pt x="369595" y="34836"/>
                </a:lnTo>
                <a:lnTo>
                  <a:pt x="339725" y="10401"/>
                </a:lnTo>
                <a:lnTo>
                  <a:pt x="339280" y="10033"/>
                </a:lnTo>
                <a:lnTo>
                  <a:pt x="292087" y="0"/>
                </a:lnTo>
                <a:lnTo>
                  <a:pt x="244894" y="10033"/>
                </a:lnTo>
                <a:lnTo>
                  <a:pt x="214566" y="34836"/>
                </a:lnTo>
                <a:lnTo>
                  <a:pt x="198374" y="66459"/>
                </a:lnTo>
                <a:lnTo>
                  <a:pt x="193573" y="96951"/>
                </a:lnTo>
                <a:lnTo>
                  <a:pt x="198374" y="127457"/>
                </a:lnTo>
                <a:lnTo>
                  <a:pt x="214566" y="159080"/>
                </a:lnTo>
                <a:lnTo>
                  <a:pt x="244894" y="183870"/>
                </a:lnTo>
                <a:lnTo>
                  <a:pt x="292087" y="193903"/>
                </a:lnTo>
                <a:lnTo>
                  <a:pt x="339280" y="183870"/>
                </a:lnTo>
                <a:lnTo>
                  <a:pt x="339725" y="183502"/>
                </a:lnTo>
                <a:lnTo>
                  <a:pt x="369595" y="159080"/>
                </a:lnTo>
                <a:lnTo>
                  <a:pt x="385800" y="127457"/>
                </a:lnTo>
                <a:lnTo>
                  <a:pt x="390588" y="969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 userDrawn="1"/>
        </p:nvSpPr>
        <p:spPr>
          <a:xfrm>
            <a:off x="4300804" y="10229411"/>
            <a:ext cx="349250" cy="194310"/>
          </a:xfrm>
          <a:custGeom>
            <a:avLst/>
            <a:gdLst/>
            <a:ahLst/>
            <a:cxnLst/>
            <a:rect l="l" t="t" r="r" b="b"/>
            <a:pathLst>
              <a:path w="349250" h="194309">
                <a:moveTo>
                  <a:pt x="161671" y="4165"/>
                </a:moveTo>
                <a:lnTo>
                  <a:pt x="0" y="4165"/>
                </a:lnTo>
                <a:lnTo>
                  <a:pt x="0" y="14325"/>
                </a:lnTo>
                <a:lnTo>
                  <a:pt x="74853" y="14325"/>
                </a:lnTo>
                <a:lnTo>
                  <a:pt x="74853" y="189585"/>
                </a:lnTo>
                <a:lnTo>
                  <a:pt x="86817" y="189585"/>
                </a:lnTo>
                <a:lnTo>
                  <a:pt x="86817" y="14325"/>
                </a:lnTo>
                <a:lnTo>
                  <a:pt x="161671" y="14325"/>
                </a:lnTo>
                <a:lnTo>
                  <a:pt x="161671" y="4165"/>
                </a:lnTo>
                <a:close/>
              </a:path>
              <a:path w="349250" h="194309">
                <a:moveTo>
                  <a:pt x="349250" y="96951"/>
                </a:moveTo>
                <a:lnTo>
                  <a:pt x="344449" y="66459"/>
                </a:lnTo>
                <a:lnTo>
                  <a:pt x="337299" y="52501"/>
                </a:lnTo>
                <a:lnTo>
                  <a:pt x="337299" y="96951"/>
                </a:lnTo>
                <a:lnTo>
                  <a:pt x="331635" y="129235"/>
                </a:lnTo>
                <a:lnTo>
                  <a:pt x="314985" y="156895"/>
                </a:lnTo>
                <a:lnTo>
                  <a:pt x="287845" y="176237"/>
                </a:lnTo>
                <a:lnTo>
                  <a:pt x="250748" y="183502"/>
                </a:lnTo>
                <a:lnTo>
                  <a:pt x="213652" y="176237"/>
                </a:lnTo>
                <a:lnTo>
                  <a:pt x="186512" y="156895"/>
                </a:lnTo>
                <a:lnTo>
                  <a:pt x="169862" y="129235"/>
                </a:lnTo>
                <a:lnTo>
                  <a:pt x="164198" y="96951"/>
                </a:lnTo>
                <a:lnTo>
                  <a:pt x="169862" y="64681"/>
                </a:lnTo>
                <a:lnTo>
                  <a:pt x="186512" y="37020"/>
                </a:lnTo>
                <a:lnTo>
                  <a:pt x="213652" y="17678"/>
                </a:lnTo>
                <a:lnTo>
                  <a:pt x="250748" y="10401"/>
                </a:lnTo>
                <a:lnTo>
                  <a:pt x="287845" y="17678"/>
                </a:lnTo>
                <a:lnTo>
                  <a:pt x="314985" y="37020"/>
                </a:lnTo>
                <a:lnTo>
                  <a:pt x="331635" y="64681"/>
                </a:lnTo>
                <a:lnTo>
                  <a:pt x="337299" y="96951"/>
                </a:lnTo>
                <a:lnTo>
                  <a:pt x="337299" y="52501"/>
                </a:lnTo>
                <a:lnTo>
                  <a:pt x="328256" y="34836"/>
                </a:lnTo>
                <a:lnTo>
                  <a:pt x="298386" y="10401"/>
                </a:lnTo>
                <a:lnTo>
                  <a:pt x="297929" y="10033"/>
                </a:lnTo>
                <a:lnTo>
                  <a:pt x="250748" y="0"/>
                </a:lnTo>
                <a:lnTo>
                  <a:pt x="203555" y="10033"/>
                </a:lnTo>
                <a:lnTo>
                  <a:pt x="173228" y="34836"/>
                </a:lnTo>
                <a:lnTo>
                  <a:pt x="157022" y="66459"/>
                </a:lnTo>
                <a:lnTo>
                  <a:pt x="152234" y="96951"/>
                </a:lnTo>
                <a:lnTo>
                  <a:pt x="157022" y="127457"/>
                </a:lnTo>
                <a:lnTo>
                  <a:pt x="173228" y="159080"/>
                </a:lnTo>
                <a:lnTo>
                  <a:pt x="203555" y="183870"/>
                </a:lnTo>
                <a:lnTo>
                  <a:pt x="250748" y="193903"/>
                </a:lnTo>
                <a:lnTo>
                  <a:pt x="297929" y="183870"/>
                </a:lnTo>
                <a:lnTo>
                  <a:pt x="298386" y="183502"/>
                </a:lnTo>
                <a:lnTo>
                  <a:pt x="328256" y="159080"/>
                </a:lnTo>
                <a:lnTo>
                  <a:pt x="344449" y="127457"/>
                </a:lnTo>
                <a:lnTo>
                  <a:pt x="349250" y="969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4673190" y="10233574"/>
            <a:ext cx="166089" cy="185585"/>
          </a:xfrm>
          <a:prstGeom prst="rect">
            <a:avLst/>
          </a:prstGeom>
        </p:spPr>
      </p:pic>
      <p:sp>
        <p:nvSpPr>
          <p:cNvPr id="28" name="bg object 28"/>
          <p:cNvSpPr/>
          <p:nvPr userDrawn="1"/>
        </p:nvSpPr>
        <p:spPr>
          <a:xfrm>
            <a:off x="4884647" y="10233573"/>
            <a:ext cx="12065" cy="186055"/>
          </a:xfrm>
          <a:custGeom>
            <a:avLst/>
            <a:gdLst/>
            <a:ahLst/>
            <a:cxnLst/>
            <a:rect l="l" t="t" r="r" b="b"/>
            <a:pathLst>
              <a:path w="12064" h="186054">
                <a:moveTo>
                  <a:pt x="11957" y="0"/>
                </a:moveTo>
                <a:lnTo>
                  <a:pt x="0" y="0"/>
                </a:lnTo>
                <a:lnTo>
                  <a:pt x="0" y="185585"/>
                </a:lnTo>
                <a:lnTo>
                  <a:pt x="11957" y="185585"/>
                </a:lnTo>
                <a:lnTo>
                  <a:pt x="119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4929548" y="10229408"/>
            <a:ext cx="365434" cy="193902"/>
          </a:xfrm>
          <a:prstGeom prst="rect">
            <a:avLst/>
          </a:prstGeom>
        </p:spPr>
      </p:pic>
      <p:sp>
        <p:nvSpPr>
          <p:cNvPr id="30" name="bg object 30"/>
          <p:cNvSpPr/>
          <p:nvPr userDrawn="1"/>
        </p:nvSpPr>
        <p:spPr>
          <a:xfrm>
            <a:off x="1507807" y="9864935"/>
            <a:ext cx="987425" cy="658495"/>
          </a:xfrm>
          <a:custGeom>
            <a:avLst/>
            <a:gdLst/>
            <a:ahLst/>
            <a:cxnLst/>
            <a:rect l="l" t="t" r="r" b="b"/>
            <a:pathLst>
              <a:path w="987425" h="658495">
                <a:moveTo>
                  <a:pt x="986849" y="0"/>
                </a:moveTo>
                <a:lnTo>
                  <a:pt x="0" y="0"/>
                </a:lnTo>
                <a:lnTo>
                  <a:pt x="0" y="657906"/>
                </a:lnTo>
                <a:lnTo>
                  <a:pt x="986849" y="657906"/>
                </a:lnTo>
                <a:lnTo>
                  <a:pt x="986849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bg object 31"/>
          <p:cNvPicPr/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1966989" y="9943637"/>
            <a:ext cx="68081" cy="64647"/>
          </a:xfrm>
          <a:prstGeom prst="rect">
            <a:avLst/>
          </a:prstGeom>
        </p:spPr>
      </p:pic>
      <p:pic>
        <p:nvPicPr>
          <p:cNvPr id="32" name="bg object 32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80383" y="9972568"/>
            <a:ext cx="146914" cy="143690"/>
          </a:xfrm>
          <a:prstGeom prst="rect">
            <a:avLst/>
          </a:prstGeom>
        </p:spPr>
      </p:pic>
      <p:pic>
        <p:nvPicPr>
          <p:cNvPr id="33" name="bg object 33"/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751437" y="10159218"/>
            <a:ext cx="68081" cy="64668"/>
          </a:xfrm>
          <a:prstGeom prst="rect">
            <a:avLst/>
          </a:prstGeom>
        </p:spPr>
      </p:pic>
      <p:pic>
        <p:nvPicPr>
          <p:cNvPr id="34" name="bg object 34"/>
          <p:cNvPicPr/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780374" y="10267170"/>
            <a:ext cx="147091" cy="143666"/>
          </a:xfrm>
          <a:prstGeom prst="rect">
            <a:avLst/>
          </a:prstGeom>
        </p:spPr>
      </p:pic>
      <p:pic>
        <p:nvPicPr>
          <p:cNvPr id="35" name="bg object 35"/>
          <p:cNvPicPr/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1966999" y="10374795"/>
            <a:ext cx="68092" cy="64668"/>
          </a:xfrm>
          <a:prstGeom prst="rect">
            <a:avLst/>
          </a:prstGeom>
        </p:spPr>
      </p:pic>
      <p:pic>
        <p:nvPicPr>
          <p:cNvPr id="36" name="bg object 36"/>
          <p:cNvPicPr/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2074646" y="10267170"/>
            <a:ext cx="147066" cy="143666"/>
          </a:xfrm>
          <a:prstGeom prst="rect">
            <a:avLst/>
          </a:prstGeom>
        </p:spPr>
      </p:pic>
      <p:pic>
        <p:nvPicPr>
          <p:cNvPr id="37" name="bg object 37"/>
          <p:cNvPicPr/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2182239" y="10158918"/>
            <a:ext cx="68102" cy="64668"/>
          </a:xfrm>
          <a:prstGeom prst="rect">
            <a:avLst/>
          </a:prstGeom>
        </p:spPr>
      </p:pic>
      <p:pic>
        <p:nvPicPr>
          <p:cNvPr id="38" name="bg object 38"/>
          <p:cNvPicPr/>
          <p:nvPr userDrawn="1"/>
        </p:nvPicPr>
        <p:blipFill>
          <a:blip r:embed="rId19" cstate="print"/>
          <a:stretch>
            <a:fillRect/>
          </a:stretch>
        </p:blipFill>
        <p:spPr>
          <a:xfrm>
            <a:off x="2074949" y="9972590"/>
            <a:ext cx="146764" cy="143347"/>
          </a:xfrm>
          <a:prstGeom prst="rect">
            <a:avLst/>
          </a:prstGeom>
        </p:spPr>
      </p:pic>
      <p:sp>
        <p:nvSpPr>
          <p:cNvPr id="39" name="bg object 39"/>
          <p:cNvSpPr/>
          <p:nvPr userDrawn="1"/>
        </p:nvSpPr>
        <p:spPr>
          <a:xfrm>
            <a:off x="1507809" y="10666843"/>
            <a:ext cx="49530" cy="75565"/>
          </a:xfrm>
          <a:custGeom>
            <a:avLst/>
            <a:gdLst/>
            <a:ahLst/>
            <a:cxnLst/>
            <a:rect l="l" t="t" r="r" b="b"/>
            <a:pathLst>
              <a:path w="49530" h="75565">
                <a:moveTo>
                  <a:pt x="25925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45558"/>
                </a:lnTo>
                <a:lnTo>
                  <a:pt x="25925" y="45558"/>
                </a:lnTo>
                <a:lnTo>
                  <a:pt x="35215" y="43939"/>
                </a:lnTo>
                <a:lnTo>
                  <a:pt x="42543" y="39329"/>
                </a:lnTo>
                <a:lnTo>
                  <a:pt x="42801" y="38941"/>
                </a:lnTo>
                <a:lnTo>
                  <a:pt x="7361" y="38941"/>
                </a:lnTo>
                <a:lnTo>
                  <a:pt x="7361" y="6617"/>
                </a:lnTo>
                <a:lnTo>
                  <a:pt x="42888" y="6617"/>
                </a:lnTo>
                <a:lnTo>
                  <a:pt x="42543" y="6105"/>
                </a:lnTo>
                <a:lnTo>
                  <a:pt x="35215" y="1582"/>
                </a:lnTo>
                <a:lnTo>
                  <a:pt x="25925" y="0"/>
                </a:lnTo>
                <a:close/>
              </a:path>
              <a:path w="49530" h="75565">
                <a:moveTo>
                  <a:pt x="42888" y="6617"/>
                </a:moveTo>
                <a:lnTo>
                  <a:pt x="34993" y="6617"/>
                </a:lnTo>
                <a:lnTo>
                  <a:pt x="41506" y="12481"/>
                </a:lnTo>
                <a:lnTo>
                  <a:pt x="41506" y="32857"/>
                </a:lnTo>
                <a:lnTo>
                  <a:pt x="34993" y="38941"/>
                </a:lnTo>
                <a:lnTo>
                  <a:pt x="42801" y="38941"/>
                </a:lnTo>
                <a:lnTo>
                  <a:pt x="47350" y="32098"/>
                </a:lnTo>
                <a:lnTo>
                  <a:pt x="49077" y="22617"/>
                </a:lnTo>
                <a:lnTo>
                  <a:pt x="47350" y="13230"/>
                </a:lnTo>
                <a:lnTo>
                  <a:pt x="42888" y="6617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 userDrawn="1"/>
        </p:nvSpPr>
        <p:spPr>
          <a:xfrm>
            <a:off x="1619286" y="10666841"/>
            <a:ext cx="58419" cy="75565"/>
          </a:xfrm>
          <a:custGeom>
            <a:avLst/>
            <a:gdLst/>
            <a:ahLst/>
            <a:cxnLst/>
            <a:rect l="l" t="t" r="r" b="b"/>
            <a:pathLst>
              <a:path w="58419" h="75565">
                <a:moveTo>
                  <a:pt x="58260" y="0"/>
                </a:moveTo>
                <a:lnTo>
                  <a:pt x="50898" y="0"/>
                </a:lnTo>
                <a:lnTo>
                  <a:pt x="50898" y="34145"/>
                </a:lnTo>
                <a:lnTo>
                  <a:pt x="7361" y="34145"/>
                </a:lnTo>
                <a:lnTo>
                  <a:pt x="7361" y="0"/>
                </a:ln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40752"/>
                </a:lnTo>
                <a:lnTo>
                  <a:pt x="50898" y="40752"/>
                </a:lnTo>
                <a:lnTo>
                  <a:pt x="50898" y="75002"/>
                </a:lnTo>
                <a:lnTo>
                  <a:pt x="58260" y="75002"/>
                </a:lnTo>
                <a:lnTo>
                  <a:pt x="58260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1741860" y="10665559"/>
            <a:ext cx="76395" cy="77568"/>
          </a:xfrm>
          <a:prstGeom prst="rect">
            <a:avLst/>
          </a:prstGeom>
        </p:spPr>
      </p:pic>
      <p:sp>
        <p:nvSpPr>
          <p:cNvPr id="42" name="bg object 42"/>
          <p:cNvSpPr/>
          <p:nvPr userDrawn="1"/>
        </p:nvSpPr>
        <p:spPr>
          <a:xfrm>
            <a:off x="1870832" y="10666839"/>
            <a:ext cx="61594" cy="75565"/>
          </a:xfrm>
          <a:custGeom>
            <a:avLst/>
            <a:gdLst/>
            <a:ahLst/>
            <a:cxnLst/>
            <a:rect l="l" t="t" r="r" b="b"/>
            <a:pathLst>
              <a:path w="61594" h="75565">
                <a:moveTo>
                  <a:pt x="61244" y="0"/>
                </a:moveTo>
                <a:lnTo>
                  <a:pt x="0" y="0"/>
                </a:lnTo>
                <a:lnTo>
                  <a:pt x="0" y="6617"/>
                </a:lnTo>
                <a:lnTo>
                  <a:pt x="26993" y="6617"/>
                </a:lnTo>
                <a:lnTo>
                  <a:pt x="26993" y="75002"/>
                </a:lnTo>
                <a:lnTo>
                  <a:pt x="34354" y="75002"/>
                </a:lnTo>
                <a:lnTo>
                  <a:pt x="34354" y="6617"/>
                </a:lnTo>
                <a:lnTo>
                  <a:pt x="61244" y="6617"/>
                </a:lnTo>
                <a:lnTo>
                  <a:pt x="61244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3" name="bg object 43"/>
          <p:cNvPicPr/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1984765" y="10665559"/>
            <a:ext cx="76395" cy="77568"/>
          </a:xfrm>
          <a:prstGeom prst="rect">
            <a:avLst/>
          </a:prstGeom>
        </p:spPr>
      </p:pic>
      <p:sp>
        <p:nvSpPr>
          <p:cNvPr id="44" name="bg object 44"/>
          <p:cNvSpPr/>
          <p:nvPr userDrawn="1"/>
        </p:nvSpPr>
        <p:spPr>
          <a:xfrm>
            <a:off x="2125474" y="10666841"/>
            <a:ext cx="59055" cy="75565"/>
          </a:xfrm>
          <a:custGeom>
            <a:avLst/>
            <a:gdLst/>
            <a:ahLst/>
            <a:cxnLst/>
            <a:rect l="l" t="t" r="r" b="b"/>
            <a:pathLst>
              <a:path w="59055" h="75565">
                <a:moveTo>
                  <a:pt x="7151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17078"/>
                </a:lnTo>
                <a:lnTo>
                  <a:pt x="6722" y="10879"/>
                </a:lnTo>
                <a:lnTo>
                  <a:pt x="14870" y="10879"/>
                </a:lnTo>
                <a:lnTo>
                  <a:pt x="7151" y="0"/>
                </a:lnTo>
                <a:close/>
              </a:path>
              <a:path w="59055" h="75565">
                <a:moveTo>
                  <a:pt x="14870" y="10879"/>
                </a:moveTo>
                <a:lnTo>
                  <a:pt x="6942" y="10879"/>
                </a:lnTo>
                <a:lnTo>
                  <a:pt x="10565" y="17276"/>
                </a:lnTo>
                <a:lnTo>
                  <a:pt x="13130" y="21015"/>
                </a:lnTo>
                <a:lnTo>
                  <a:pt x="51422" y="75002"/>
                </a:lnTo>
                <a:lnTo>
                  <a:pt x="58574" y="75002"/>
                </a:lnTo>
                <a:lnTo>
                  <a:pt x="58574" y="64123"/>
                </a:lnTo>
                <a:lnTo>
                  <a:pt x="51642" y="64123"/>
                </a:lnTo>
                <a:lnTo>
                  <a:pt x="48009" y="57725"/>
                </a:lnTo>
                <a:lnTo>
                  <a:pt x="45454" y="53987"/>
                </a:lnTo>
                <a:lnTo>
                  <a:pt x="14870" y="10879"/>
                </a:lnTo>
                <a:close/>
              </a:path>
              <a:path w="59055" h="75565">
                <a:moveTo>
                  <a:pt x="58574" y="0"/>
                </a:moveTo>
                <a:lnTo>
                  <a:pt x="51213" y="0"/>
                </a:lnTo>
                <a:lnTo>
                  <a:pt x="51213" y="57935"/>
                </a:lnTo>
                <a:lnTo>
                  <a:pt x="51851" y="64123"/>
                </a:lnTo>
                <a:lnTo>
                  <a:pt x="58574" y="64123"/>
                </a:lnTo>
                <a:lnTo>
                  <a:pt x="58574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 userDrawn="1"/>
        </p:nvSpPr>
        <p:spPr>
          <a:xfrm>
            <a:off x="2253481" y="10666848"/>
            <a:ext cx="7620" cy="75565"/>
          </a:xfrm>
          <a:custGeom>
            <a:avLst/>
            <a:gdLst/>
            <a:ahLst/>
            <a:cxnLst/>
            <a:rect l="l" t="t" r="r" b="b"/>
            <a:pathLst>
              <a:path w="7619" h="75565">
                <a:moveTo>
                  <a:pt x="7361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bg object 46"/>
          <p:cNvPicPr/>
          <p:nvPr userDrawn="1"/>
        </p:nvPicPr>
        <p:blipFill>
          <a:blip r:embed="rId21" cstate="print"/>
          <a:stretch>
            <a:fillRect/>
          </a:stretch>
        </p:blipFill>
        <p:spPr>
          <a:xfrm>
            <a:off x="2325278" y="10665561"/>
            <a:ext cx="66678" cy="77568"/>
          </a:xfrm>
          <a:prstGeom prst="rect">
            <a:avLst/>
          </a:prstGeom>
        </p:spPr>
      </p:pic>
      <p:sp>
        <p:nvSpPr>
          <p:cNvPr id="47" name="bg object 47"/>
          <p:cNvSpPr/>
          <p:nvPr userDrawn="1"/>
        </p:nvSpPr>
        <p:spPr>
          <a:xfrm>
            <a:off x="2450097" y="10665559"/>
            <a:ext cx="46990" cy="78105"/>
          </a:xfrm>
          <a:custGeom>
            <a:avLst/>
            <a:gdLst/>
            <a:ahLst/>
            <a:cxnLst/>
            <a:rect l="l" t="t" r="r" b="b"/>
            <a:pathLst>
              <a:path w="46989" h="78104">
                <a:moveTo>
                  <a:pt x="4366" y="62312"/>
                </a:moveTo>
                <a:lnTo>
                  <a:pt x="0" y="67966"/>
                </a:lnTo>
                <a:lnTo>
                  <a:pt x="1557" y="69466"/>
                </a:lnTo>
                <a:lnTo>
                  <a:pt x="6134" y="72767"/>
                </a:lnTo>
                <a:lnTo>
                  <a:pt x="13592" y="76068"/>
                </a:lnTo>
                <a:lnTo>
                  <a:pt x="23789" y="77568"/>
                </a:lnTo>
                <a:lnTo>
                  <a:pt x="33281" y="75976"/>
                </a:lnTo>
                <a:lnTo>
                  <a:pt x="40432" y="71633"/>
                </a:lnTo>
                <a:lnTo>
                  <a:pt x="41210" y="70521"/>
                </a:lnTo>
                <a:lnTo>
                  <a:pt x="12156" y="70521"/>
                </a:lnTo>
                <a:lnTo>
                  <a:pt x="4366" y="62312"/>
                </a:lnTo>
                <a:close/>
              </a:path>
              <a:path w="46989" h="78104">
                <a:moveTo>
                  <a:pt x="37873" y="0"/>
                </a:moveTo>
                <a:lnTo>
                  <a:pt x="24857" y="0"/>
                </a:lnTo>
                <a:lnTo>
                  <a:pt x="15353" y="1635"/>
                </a:lnTo>
                <a:lnTo>
                  <a:pt x="7969" y="6043"/>
                </a:lnTo>
                <a:lnTo>
                  <a:pt x="3187" y="12470"/>
                </a:lnTo>
                <a:lnTo>
                  <a:pt x="1486" y="20166"/>
                </a:lnTo>
                <a:lnTo>
                  <a:pt x="7337" y="33157"/>
                </a:lnTo>
                <a:lnTo>
                  <a:pt x="20208" y="40479"/>
                </a:lnTo>
                <a:lnTo>
                  <a:pt x="33080" y="46982"/>
                </a:lnTo>
                <a:lnTo>
                  <a:pt x="38808" y="57296"/>
                </a:lnTo>
                <a:lnTo>
                  <a:pt x="38930" y="65621"/>
                </a:lnTo>
                <a:lnTo>
                  <a:pt x="32218" y="70521"/>
                </a:lnTo>
                <a:lnTo>
                  <a:pt x="41210" y="70521"/>
                </a:lnTo>
                <a:lnTo>
                  <a:pt x="44941" y="65190"/>
                </a:lnTo>
                <a:lnTo>
                  <a:pt x="46511" y="57296"/>
                </a:lnTo>
                <a:lnTo>
                  <a:pt x="40661" y="43568"/>
                </a:lnTo>
                <a:lnTo>
                  <a:pt x="27789" y="36063"/>
                </a:lnTo>
                <a:lnTo>
                  <a:pt x="14918" y="29839"/>
                </a:lnTo>
                <a:lnTo>
                  <a:pt x="9191" y="20166"/>
                </a:lnTo>
                <a:lnTo>
                  <a:pt x="9067" y="13339"/>
                </a:lnTo>
                <a:lnTo>
                  <a:pt x="15256" y="7046"/>
                </a:lnTo>
                <a:lnTo>
                  <a:pt x="44706" y="7046"/>
                </a:lnTo>
                <a:lnTo>
                  <a:pt x="37873" y="0"/>
                </a:lnTo>
                <a:close/>
              </a:path>
              <a:path w="46989" h="78104">
                <a:moveTo>
                  <a:pt x="44706" y="7046"/>
                </a:moveTo>
                <a:lnTo>
                  <a:pt x="34669" y="7046"/>
                </a:lnTo>
                <a:lnTo>
                  <a:pt x="41286" y="13444"/>
                </a:lnTo>
                <a:lnTo>
                  <a:pt x="44909" y="7256"/>
                </a:lnTo>
                <a:lnTo>
                  <a:pt x="44706" y="7046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 userDrawn="1"/>
        </p:nvSpPr>
        <p:spPr>
          <a:xfrm>
            <a:off x="2620032" y="10666843"/>
            <a:ext cx="49530" cy="75565"/>
          </a:xfrm>
          <a:custGeom>
            <a:avLst/>
            <a:gdLst/>
            <a:ahLst/>
            <a:cxnLst/>
            <a:rect l="l" t="t" r="r" b="b"/>
            <a:pathLst>
              <a:path w="49530" h="75565">
                <a:moveTo>
                  <a:pt x="25925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45558"/>
                </a:lnTo>
                <a:lnTo>
                  <a:pt x="25925" y="45558"/>
                </a:lnTo>
                <a:lnTo>
                  <a:pt x="35215" y="43939"/>
                </a:lnTo>
                <a:lnTo>
                  <a:pt x="42543" y="39329"/>
                </a:lnTo>
                <a:lnTo>
                  <a:pt x="42801" y="38941"/>
                </a:lnTo>
                <a:lnTo>
                  <a:pt x="7361" y="38941"/>
                </a:lnTo>
                <a:lnTo>
                  <a:pt x="7361" y="6617"/>
                </a:lnTo>
                <a:lnTo>
                  <a:pt x="42888" y="6617"/>
                </a:lnTo>
                <a:lnTo>
                  <a:pt x="42543" y="6105"/>
                </a:lnTo>
                <a:lnTo>
                  <a:pt x="35215" y="1582"/>
                </a:lnTo>
                <a:lnTo>
                  <a:pt x="25925" y="0"/>
                </a:lnTo>
                <a:close/>
              </a:path>
              <a:path w="49530" h="75565">
                <a:moveTo>
                  <a:pt x="42888" y="6617"/>
                </a:moveTo>
                <a:lnTo>
                  <a:pt x="34993" y="6617"/>
                </a:lnTo>
                <a:lnTo>
                  <a:pt x="41506" y="12481"/>
                </a:lnTo>
                <a:lnTo>
                  <a:pt x="41506" y="32857"/>
                </a:lnTo>
                <a:lnTo>
                  <a:pt x="34993" y="38941"/>
                </a:lnTo>
                <a:lnTo>
                  <a:pt x="42801" y="38941"/>
                </a:lnTo>
                <a:lnTo>
                  <a:pt x="47350" y="32098"/>
                </a:lnTo>
                <a:lnTo>
                  <a:pt x="49077" y="22617"/>
                </a:lnTo>
                <a:lnTo>
                  <a:pt x="47350" y="13230"/>
                </a:lnTo>
                <a:lnTo>
                  <a:pt x="42888" y="6617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 userDrawn="1"/>
        </p:nvSpPr>
        <p:spPr>
          <a:xfrm>
            <a:off x="2730544" y="10666841"/>
            <a:ext cx="57785" cy="76835"/>
          </a:xfrm>
          <a:custGeom>
            <a:avLst/>
            <a:gdLst/>
            <a:ahLst/>
            <a:cxnLst/>
            <a:rect l="l" t="t" r="r" b="b"/>
            <a:pathLst>
              <a:path w="57785" h="76834">
                <a:moveTo>
                  <a:pt x="57401" y="0"/>
                </a:moveTo>
                <a:lnTo>
                  <a:pt x="50040" y="0"/>
                </a:lnTo>
                <a:lnTo>
                  <a:pt x="50040" y="48543"/>
                </a:lnTo>
                <a:lnTo>
                  <a:pt x="48521" y="57349"/>
                </a:lnTo>
                <a:lnTo>
                  <a:pt x="44212" y="63922"/>
                </a:lnTo>
                <a:lnTo>
                  <a:pt x="37481" y="68032"/>
                </a:lnTo>
                <a:lnTo>
                  <a:pt x="28700" y="69453"/>
                </a:lnTo>
                <a:lnTo>
                  <a:pt x="19937" y="68036"/>
                </a:lnTo>
                <a:lnTo>
                  <a:pt x="13246" y="63949"/>
                </a:lnTo>
                <a:lnTo>
                  <a:pt x="8976" y="57442"/>
                </a:lnTo>
                <a:lnTo>
                  <a:pt x="7476" y="48762"/>
                </a:lnTo>
                <a:lnTo>
                  <a:pt x="7476" y="0"/>
                </a:lnTo>
                <a:lnTo>
                  <a:pt x="0" y="0"/>
                </a:lnTo>
                <a:lnTo>
                  <a:pt x="0" y="48867"/>
                </a:lnTo>
                <a:lnTo>
                  <a:pt x="2100" y="60170"/>
                </a:lnTo>
                <a:lnTo>
                  <a:pt x="8002" y="68813"/>
                </a:lnTo>
                <a:lnTo>
                  <a:pt x="17104" y="74336"/>
                </a:lnTo>
                <a:lnTo>
                  <a:pt x="28805" y="76280"/>
                </a:lnTo>
                <a:lnTo>
                  <a:pt x="40429" y="74336"/>
                </a:lnTo>
                <a:lnTo>
                  <a:pt x="49464" y="68813"/>
                </a:lnTo>
                <a:lnTo>
                  <a:pt x="55318" y="60170"/>
                </a:lnTo>
                <a:lnTo>
                  <a:pt x="57401" y="48867"/>
                </a:lnTo>
                <a:lnTo>
                  <a:pt x="57401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 userDrawn="1"/>
        </p:nvSpPr>
        <p:spPr>
          <a:xfrm>
            <a:off x="2856430" y="10666847"/>
            <a:ext cx="49530" cy="75565"/>
          </a:xfrm>
          <a:custGeom>
            <a:avLst/>
            <a:gdLst/>
            <a:ahLst/>
            <a:cxnLst/>
            <a:rect l="l" t="t" r="r" b="b"/>
            <a:pathLst>
              <a:path w="49530" h="75565">
                <a:moveTo>
                  <a:pt x="25611" y="0"/>
                </a:moveTo>
                <a:lnTo>
                  <a:pt x="0" y="0"/>
                </a:lnTo>
                <a:lnTo>
                  <a:pt x="0" y="75002"/>
                </a:lnTo>
                <a:lnTo>
                  <a:pt x="26459" y="75002"/>
                </a:lnTo>
                <a:lnTo>
                  <a:pt x="35287" y="73593"/>
                </a:lnTo>
                <a:lnTo>
                  <a:pt x="42435" y="69493"/>
                </a:lnTo>
                <a:lnTo>
                  <a:pt x="43240" y="68385"/>
                </a:lnTo>
                <a:lnTo>
                  <a:pt x="7361" y="68385"/>
                </a:lnTo>
                <a:lnTo>
                  <a:pt x="7361" y="38941"/>
                </a:lnTo>
                <a:lnTo>
                  <a:pt x="44990" y="38941"/>
                </a:lnTo>
                <a:lnTo>
                  <a:pt x="44061" y="37548"/>
                </a:lnTo>
                <a:lnTo>
                  <a:pt x="36375" y="35412"/>
                </a:lnTo>
                <a:lnTo>
                  <a:pt x="36375" y="35203"/>
                </a:lnTo>
                <a:lnTo>
                  <a:pt x="41725" y="32533"/>
                </a:lnTo>
                <a:lnTo>
                  <a:pt x="7361" y="32533"/>
                </a:lnTo>
                <a:lnTo>
                  <a:pt x="7361" y="6607"/>
                </a:lnTo>
                <a:lnTo>
                  <a:pt x="41290" y="6607"/>
                </a:lnTo>
                <a:lnTo>
                  <a:pt x="40183" y="5037"/>
                </a:lnTo>
                <a:lnTo>
                  <a:pt x="33773" y="1299"/>
                </a:lnTo>
                <a:lnTo>
                  <a:pt x="25611" y="0"/>
                </a:lnTo>
                <a:close/>
              </a:path>
              <a:path w="49530" h="75565">
                <a:moveTo>
                  <a:pt x="44990" y="38941"/>
                </a:moveTo>
                <a:lnTo>
                  <a:pt x="35213" y="38941"/>
                </a:lnTo>
                <a:lnTo>
                  <a:pt x="41286" y="44804"/>
                </a:lnTo>
                <a:lnTo>
                  <a:pt x="41286" y="62731"/>
                </a:lnTo>
                <a:lnTo>
                  <a:pt x="35632" y="68385"/>
                </a:lnTo>
                <a:lnTo>
                  <a:pt x="43240" y="68385"/>
                </a:lnTo>
                <a:lnTo>
                  <a:pt x="47224" y="62894"/>
                </a:lnTo>
                <a:lnTo>
                  <a:pt x="48972" y="53987"/>
                </a:lnTo>
                <a:lnTo>
                  <a:pt x="48902" y="44804"/>
                </a:lnTo>
                <a:lnTo>
                  <a:pt x="44990" y="38941"/>
                </a:lnTo>
                <a:close/>
              </a:path>
              <a:path w="49530" h="75565">
                <a:moveTo>
                  <a:pt x="41290" y="6607"/>
                </a:moveTo>
                <a:lnTo>
                  <a:pt x="33506" y="6607"/>
                </a:lnTo>
                <a:lnTo>
                  <a:pt x="38302" y="11727"/>
                </a:lnTo>
                <a:lnTo>
                  <a:pt x="38302" y="27203"/>
                </a:lnTo>
                <a:lnTo>
                  <a:pt x="33182" y="32533"/>
                </a:lnTo>
                <a:lnTo>
                  <a:pt x="41725" y="32533"/>
                </a:lnTo>
                <a:lnTo>
                  <a:pt x="42145" y="32323"/>
                </a:lnTo>
                <a:lnTo>
                  <a:pt x="45872" y="26669"/>
                </a:lnTo>
                <a:lnTo>
                  <a:pt x="45872" y="18879"/>
                </a:lnTo>
                <a:lnTo>
                  <a:pt x="44372" y="10977"/>
                </a:lnTo>
                <a:lnTo>
                  <a:pt x="41290" y="6607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 userDrawn="1"/>
        </p:nvSpPr>
        <p:spPr>
          <a:xfrm>
            <a:off x="2970892" y="10666841"/>
            <a:ext cx="42545" cy="75565"/>
          </a:xfrm>
          <a:custGeom>
            <a:avLst/>
            <a:gdLst/>
            <a:ahLst/>
            <a:cxnLst/>
            <a:rect l="l" t="t" r="r" b="b"/>
            <a:pathLst>
              <a:path w="42544" h="75565">
                <a:moveTo>
                  <a:pt x="7361" y="0"/>
                </a:moveTo>
                <a:lnTo>
                  <a:pt x="0" y="0"/>
                </a:lnTo>
                <a:lnTo>
                  <a:pt x="0" y="75002"/>
                </a:lnTo>
                <a:lnTo>
                  <a:pt x="42145" y="75002"/>
                </a:lnTo>
                <a:lnTo>
                  <a:pt x="42145" y="68385"/>
                </a:lnTo>
                <a:lnTo>
                  <a:pt x="7361" y="68385"/>
                </a:lnTo>
                <a:lnTo>
                  <a:pt x="7361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 userDrawn="1"/>
        </p:nvSpPr>
        <p:spPr>
          <a:xfrm>
            <a:off x="3073833" y="10666848"/>
            <a:ext cx="7620" cy="75565"/>
          </a:xfrm>
          <a:custGeom>
            <a:avLst/>
            <a:gdLst/>
            <a:ahLst/>
            <a:cxnLst/>
            <a:rect l="l" t="t" r="r" b="b"/>
            <a:pathLst>
              <a:path w="7619" h="75565">
                <a:moveTo>
                  <a:pt x="7361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3" name="bg object 53"/>
          <p:cNvPicPr/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3145628" y="10665561"/>
            <a:ext cx="66678" cy="77568"/>
          </a:xfrm>
          <a:prstGeom prst="rect">
            <a:avLst/>
          </a:prstGeom>
        </p:spPr>
      </p:pic>
      <p:sp>
        <p:nvSpPr>
          <p:cNvPr id="54" name="bg object 54"/>
          <p:cNvSpPr/>
          <p:nvPr userDrawn="1"/>
        </p:nvSpPr>
        <p:spPr>
          <a:xfrm>
            <a:off x="3335309" y="10666843"/>
            <a:ext cx="49530" cy="75565"/>
          </a:xfrm>
          <a:custGeom>
            <a:avLst/>
            <a:gdLst/>
            <a:ahLst/>
            <a:cxnLst/>
            <a:rect l="l" t="t" r="r" b="b"/>
            <a:pathLst>
              <a:path w="49529" h="75565">
                <a:moveTo>
                  <a:pt x="25915" y="0"/>
                </a:moveTo>
                <a:lnTo>
                  <a:pt x="0" y="0"/>
                </a:lnTo>
                <a:lnTo>
                  <a:pt x="0" y="75002"/>
                </a:lnTo>
                <a:lnTo>
                  <a:pt x="7350" y="75002"/>
                </a:lnTo>
                <a:lnTo>
                  <a:pt x="7350" y="45558"/>
                </a:lnTo>
                <a:lnTo>
                  <a:pt x="25915" y="45558"/>
                </a:lnTo>
                <a:lnTo>
                  <a:pt x="35206" y="43939"/>
                </a:lnTo>
                <a:lnTo>
                  <a:pt x="42537" y="39329"/>
                </a:lnTo>
                <a:lnTo>
                  <a:pt x="42796" y="38941"/>
                </a:lnTo>
                <a:lnTo>
                  <a:pt x="7350" y="38941"/>
                </a:lnTo>
                <a:lnTo>
                  <a:pt x="7350" y="6617"/>
                </a:lnTo>
                <a:lnTo>
                  <a:pt x="42883" y="6617"/>
                </a:lnTo>
                <a:lnTo>
                  <a:pt x="42537" y="6105"/>
                </a:lnTo>
                <a:lnTo>
                  <a:pt x="35206" y="1582"/>
                </a:lnTo>
                <a:lnTo>
                  <a:pt x="25915" y="0"/>
                </a:lnTo>
                <a:close/>
              </a:path>
              <a:path w="49529" h="75565">
                <a:moveTo>
                  <a:pt x="42883" y="6617"/>
                </a:moveTo>
                <a:lnTo>
                  <a:pt x="34983" y="6617"/>
                </a:lnTo>
                <a:lnTo>
                  <a:pt x="41496" y="12481"/>
                </a:lnTo>
                <a:lnTo>
                  <a:pt x="41496" y="32857"/>
                </a:lnTo>
                <a:lnTo>
                  <a:pt x="34983" y="38941"/>
                </a:lnTo>
                <a:lnTo>
                  <a:pt x="42796" y="38941"/>
                </a:lnTo>
                <a:lnTo>
                  <a:pt x="47348" y="32098"/>
                </a:lnTo>
                <a:lnTo>
                  <a:pt x="49077" y="22617"/>
                </a:lnTo>
                <a:lnTo>
                  <a:pt x="47348" y="13230"/>
                </a:lnTo>
                <a:lnTo>
                  <a:pt x="42883" y="6617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 userDrawn="1"/>
        </p:nvSpPr>
        <p:spPr>
          <a:xfrm>
            <a:off x="3446783" y="10666847"/>
            <a:ext cx="52069" cy="75565"/>
          </a:xfrm>
          <a:custGeom>
            <a:avLst/>
            <a:gdLst/>
            <a:ahLst/>
            <a:cxnLst/>
            <a:rect l="l" t="t" r="r" b="b"/>
            <a:pathLst>
              <a:path w="52070" h="75565">
                <a:moveTo>
                  <a:pt x="29873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43422"/>
                </a:lnTo>
                <a:lnTo>
                  <a:pt x="34516" y="43422"/>
                </a:lnTo>
                <a:lnTo>
                  <a:pt x="34145" y="42784"/>
                </a:lnTo>
                <a:lnTo>
                  <a:pt x="33391" y="41820"/>
                </a:lnTo>
                <a:lnTo>
                  <a:pt x="33391" y="41600"/>
                </a:lnTo>
                <a:lnTo>
                  <a:pt x="41820" y="39255"/>
                </a:lnTo>
                <a:lnTo>
                  <a:pt x="43635" y="36805"/>
                </a:lnTo>
                <a:lnTo>
                  <a:pt x="7361" y="36805"/>
                </a:lnTo>
                <a:lnTo>
                  <a:pt x="7361" y="6607"/>
                </a:lnTo>
                <a:lnTo>
                  <a:pt x="44207" y="6607"/>
                </a:lnTo>
                <a:lnTo>
                  <a:pt x="43318" y="5120"/>
                </a:lnTo>
                <a:lnTo>
                  <a:pt x="36281" y="2020"/>
                </a:lnTo>
                <a:lnTo>
                  <a:pt x="33286" y="743"/>
                </a:lnTo>
                <a:lnTo>
                  <a:pt x="29873" y="0"/>
                </a:lnTo>
                <a:close/>
              </a:path>
              <a:path w="52070" h="75565">
                <a:moveTo>
                  <a:pt x="34516" y="43422"/>
                </a:moveTo>
                <a:lnTo>
                  <a:pt x="26250" y="43422"/>
                </a:lnTo>
                <a:lnTo>
                  <a:pt x="43213" y="75002"/>
                </a:lnTo>
                <a:lnTo>
                  <a:pt x="51642" y="75002"/>
                </a:lnTo>
                <a:lnTo>
                  <a:pt x="35318" y="44804"/>
                </a:lnTo>
                <a:lnTo>
                  <a:pt x="34516" y="43422"/>
                </a:lnTo>
                <a:close/>
              </a:path>
              <a:path w="52070" h="75565">
                <a:moveTo>
                  <a:pt x="44207" y="6607"/>
                </a:moveTo>
                <a:lnTo>
                  <a:pt x="28271" y="6607"/>
                </a:lnTo>
                <a:lnTo>
                  <a:pt x="30941" y="7245"/>
                </a:lnTo>
                <a:lnTo>
                  <a:pt x="37559" y="10774"/>
                </a:lnTo>
                <a:lnTo>
                  <a:pt x="40009" y="15360"/>
                </a:lnTo>
                <a:lnTo>
                  <a:pt x="40009" y="30941"/>
                </a:lnTo>
                <a:lnTo>
                  <a:pt x="34250" y="36805"/>
                </a:lnTo>
                <a:lnTo>
                  <a:pt x="43635" y="36805"/>
                </a:lnTo>
                <a:lnTo>
                  <a:pt x="47590" y="31465"/>
                </a:lnTo>
                <a:lnTo>
                  <a:pt x="47590" y="12261"/>
                </a:lnTo>
                <a:lnTo>
                  <a:pt x="44207" y="6607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 userDrawn="1"/>
        </p:nvSpPr>
        <p:spPr>
          <a:xfrm>
            <a:off x="3561462" y="10666848"/>
            <a:ext cx="7620" cy="75565"/>
          </a:xfrm>
          <a:custGeom>
            <a:avLst/>
            <a:gdLst/>
            <a:ahLst/>
            <a:cxnLst/>
            <a:rect l="l" t="t" r="r" b="b"/>
            <a:pathLst>
              <a:path w="7620" h="75565">
                <a:moveTo>
                  <a:pt x="7361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 userDrawn="1"/>
        </p:nvSpPr>
        <p:spPr>
          <a:xfrm>
            <a:off x="3628663" y="10666841"/>
            <a:ext cx="63500" cy="75565"/>
          </a:xfrm>
          <a:custGeom>
            <a:avLst/>
            <a:gdLst/>
            <a:ahLst/>
            <a:cxnLst/>
            <a:rect l="l" t="t" r="r" b="b"/>
            <a:pathLst>
              <a:path w="63500" h="75565">
                <a:moveTo>
                  <a:pt x="7895" y="0"/>
                </a:moveTo>
                <a:lnTo>
                  <a:pt x="0" y="0"/>
                </a:lnTo>
                <a:lnTo>
                  <a:pt x="27852" y="75002"/>
                </a:lnTo>
                <a:lnTo>
                  <a:pt x="35527" y="75002"/>
                </a:lnTo>
                <a:lnTo>
                  <a:pt x="38618" y="66678"/>
                </a:lnTo>
                <a:lnTo>
                  <a:pt x="31590" y="66678"/>
                </a:lnTo>
                <a:lnTo>
                  <a:pt x="30093" y="60814"/>
                </a:lnTo>
                <a:lnTo>
                  <a:pt x="7895" y="0"/>
                </a:lnTo>
                <a:close/>
              </a:path>
              <a:path w="63500" h="75565">
                <a:moveTo>
                  <a:pt x="63380" y="0"/>
                </a:moveTo>
                <a:lnTo>
                  <a:pt x="55485" y="0"/>
                </a:lnTo>
                <a:lnTo>
                  <a:pt x="33286" y="60814"/>
                </a:lnTo>
                <a:lnTo>
                  <a:pt x="31800" y="66678"/>
                </a:lnTo>
                <a:lnTo>
                  <a:pt x="38618" y="66678"/>
                </a:lnTo>
                <a:lnTo>
                  <a:pt x="63380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 userDrawn="1"/>
        </p:nvSpPr>
        <p:spPr>
          <a:xfrm>
            <a:off x="3739073" y="10666840"/>
            <a:ext cx="63500" cy="75565"/>
          </a:xfrm>
          <a:custGeom>
            <a:avLst/>
            <a:gdLst/>
            <a:ahLst/>
            <a:cxnLst/>
            <a:rect l="l" t="t" r="r" b="b"/>
            <a:pathLst>
              <a:path w="63500" h="75565">
                <a:moveTo>
                  <a:pt x="35423" y="0"/>
                </a:moveTo>
                <a:lnTo>
                  <a:pt x="27527" y="0"/>
                </a:lnTo>
                <a:lnTo>
                  <a:pt x="0" y="75002"/>
                </a:lnTo>
                <a:lnTo>
                  <a:pt x="7790" y="75002"/>
                </a:lnTo>
                <a:lnTo>
                  <a:pt x="16324" y="51108"/>
                </a:lnTo>
                <a:lnTo>
                  <a:pt x="54181" y="51108"/>
                </a:lnTo>
                <a:lnTo>
                  <a:pt x="51832" y="44710"/>
                </a:lnTo>
                <a:lnTo>
                  <a:pt x="18460" y="44710"/>
                </a:lnTo>
                <a:lnTo>
                  <a:pt x="28491" y="17496"/>
                </a:lnTo>
                <a:lnTo>
                  <a:pt x="29768" y="13978"/>
                </a:lnTo>
                <a:lnTo>
                  <a:pt x="31370" y="7790"/>
                </a:lnTo>
                <a:lnTo>
                  <a:pt x="38282" y="7790"/>
                </a:lnTo>
                <a:lnTo>
                  <a:pt x="35423" y="0"/>
                </a:lnTo>
                <a:close/>
              </a:path>
              <a:path w="63500" h="75565">
                <a:moveTo>
                  <a:pt x="54181" y="51108"/>
                </a:moveTo>
                <a:lnTo>
                  <a:pt x="46522" y="51108"/>
                </a:lnTo>
                <a:lnTo>
                  <a:pt x="55160" y="75002"/>
                </a:lnTo>
                <a:lnTo>
                  <a:pt x="62950" y="75002"/>
                </a:lnTo>
                <a:lnTo>
                  <a:pt x="54181" y="51108"/>
                </a:lnTo>
                <a:close/>
              </a:path>
              <a:path w="63500" h="75565">
                <a:moveTo>
                  <a:pt x="38282" y="7790"/>
                </a:moveTo>
                <a:lnTo>
                  <a:pt x="31580" y="7790"/>
                </a:lnTo>
                <a:lnTo>
                  <a:pt x="33182" y="13978"/>
                </a:lnTo>
                <a:lnTo>
                  <a:pt x="44281" y="44710"/>
                </a:lnTo>
                <a:lnTo>
                  <a:pt x="51832" y="44710"/>
                </a:lnTo>
                <a:lnTo>
                  <a:pt x="38282" y="779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 userDrawn="1"/>
        </p:nvSpPr>
        <p:spPr>
          <a:xfrm>
            <a:off x="3847036" y="10666839"/>
            <a:ext cx="61594" cy="75565"/>
          </a:xfrm>
          <a:custGeom>
            <a:avLst/>
            <a:gdLst/>
            <a:ahLst/>
            <a:cxnLst/>
            <a:rect l="l" t="t" r="r" b="b"/>
            <a:pathLst>
              <a:path w="61595" h="75565">
                <a:moveTo>
                  <a:pt x="61244" y="0"/>
                </a:moveTo>
                <a:lnTo>
                  <a:pt x="0" y="0"/>
                </a:lnTo>
                <a:lnTo>
                  <a:pt x="0" y="6617"/>
                </a:lnTo>
                <a:lnTo>
                  <a:pt x="26993" y="6617"/>
                </a:lnTo>
                <a:lnTo>
                  <a:pt x="26993" y="75002"/>
                </a:lnTo>
                <a:lnTo>
                  <a:pt x="34354" y="75002"/>
                </a:lnTo>
                <a:lnTo>
                  <a:pt x="34354" y="6617"/>
                </a:lnTo>
                <a:lnTo>
                  <a:pt x="61244" y="6617"/>
                </a:lnTo>
                <a:lnTo>
                  <a:pt x="61244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 userDrawn="1"/>
        </p:nvSpPr>
        <p:spPr>
          <a:xfrm>
            <a:off x="3967581" y="10666841"/>
            <a:ext cx="44450" cy="75565"/>
          </a:xfrm>
          <a:custGeom>
            <a:avLst/>
            <a:gdLst/>
            <a:ahLst/>
            <a:cxnLst/>
            <a:rect l="l" t="t" r="r" b="b"/>
            <a:pathLst>
              <a:path w="44450" h="75565">
                <a:moveTo>
                  <a:pt x="42250" y="0"/>
                </a:moveTo>
                <a:lnTo>
                  <a:pt x="0" y="0"/>
                </a:lnTo>
                <a:lnTo>
                  <a:pt x="0" y="75002"/>
                </a:lnTo>
                <a:lnTo>
                  <a:pt x="44166" y="75002"/>
                </a:lnTo>
                <a:lnTo>
                  <a:pt x="44166" y="68385"/>
                </a:lnTo>
                <a:lnTo>
                  <a:pt x="7361" y="68385"/>
                </a:lnTo>
                <a:lnTo>
                  <a:pt x="7361" y="40543"/>
                </a:lnTo>
                <a:lnTo>
                  <a:pt x="35852" y="40543"/>
                </a:lnTo>
                <a:lnTo>
                  <a:pt x="35852" y="33925"/>
                </a:lnTo>
                <a:lnTo>
                  <a:pt x="7361" y="33925"/>
                </a:lnTo>
                <a:lnTo>
                  <a:pt x="7361" y="6617"/>
                </a:lnTo>
                <a:lnTo>
                  <a:pt x="42250" y="6617"/>
                </a:lnTo>
                <a:lnTo>
                  <a:pt x="42250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 userDrawn="1"/>
        </p:nvSpPr>
        <p:spPr>
          <a:xfrm>
            <a:off x="4135500" y="10666843"/>
            <a:ext cx="49530" cy="75565"/>
          </a:xfrm>
          <a:custGeom>
            <a:avLst/>
            <a:gdLst/>
            <a:ahLst/>
            <a:cxnLst/>
            <a:rect l="l" t="t" r="r" b="b"/>
            <a:pathLst>
              <a:path w="49529" h="75565">
                <a:moveTo>
                  <a:pt x="25915" y="0"/>
                </a:moveTo>
                <a:lnTo>
                  <a:pt x="0" y="0"/>
                </a:lnTo>
                <a:lnTo>
                  <a:pt x="0" y="75002"/>
                </a:lnTo>
                <a:lnTo>
                  <a:pt x="7350" y="75002"/>
                </a:lnTo>
                <a:lnTo>
                  <a:pt x="7350" y="45558"/>
                </a:lnTo>
                <a:lnTo>
                  <a:pt x="25915" y="45558"/>
                </a:lnTo>
                <a:lnTo>
                  <a:pt x="35206" y="43939"/>
                </a:lnTo>
                <a:lnTo>
                  <a:pt x="42537" y="39329"/>
                </a:lnTo>
                <a:lnTo>
                  <a:pt x="42796" y="38941"/>
                </a:lnTo>
                <a:lnTo>
                  <a:pt x="7350" y="38941"/>
                </a:lnTo>
                <a:lnTo>
                  <a:pt x="7350" y="6617"/>
                </a:lnTo>
                <a:lnTo>
                  <a:pt x="42883" y="6617"/>
                </a:lnTo>
                <a:lnTo>
                  <a:pt x="42537" y="6105"/>
                </a:lnTo>
                <a:lnTo>
                  <a:pt x="35206" y="1582"/>
                </a:lnTo>
                <a:lnTo>
                  <a:pt x="25915" y="0"/>
                </a:lnTo>
                <a:close/>
              </a:path>
              <a:path w="49529" h="75565">
                <a:moveTo>
                  <a:pt x="42883" y="6617"/>
                </a:moveTo>
                <a:lnTo>
                  <a:pt x="34983" y="6617"/>
                </a:lnTo>
                <a:lnTo>
                  <a:pt x="41496" y="12481"/>
                </a:lnTo>
                <a:lnTo>
                  <a:pt x="41496" y="32857"/>
                </a:lnTo>
                <a:lnTo>
                  <a:pt x="34983" y="38941"/>
                </a:lnTo>
                <a:lnTo>
                  <a:pt x="42796" y="38941"/>
                </a:lnTo>
                <a:lnTo>
                  <a:pt x="47348" y="32098"/>
                </a:lnTo>
                <a:lnTo>
                  <a:pt x="49077" y="22617"/>
                </a:lnTo>
                <a:lnTo>
                  <a:pt x="47348" y="13230"/>
                </a:lnTo>
                <a:lnTo>
                  <a:pt x="42883" y="6617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 userDrawn="1"/>
        </p:nvSpPr>
        <p:spPr>
          <a:xfrm>
            <a:off x="4234486" y="10666840"/>
            <a:ext cx="63500" cy="75565"/>
          </a:xfrm>
          <a:custGeom>
            <a:avLst/>
            <a:gdLst/>
            <a:ahLst/>
            <a:cxnLst/>
            <a:rect l="l" t="t" r="r" b="b"/>
            <a:pathLst>
              <a:path w="63500" h="75565">
                <a:moveTo>
                  <a:pt x="35423" y="0"/>
                </a:moveTo>
                <a:lnTo>
                  <a:pt x="27527" y="0"/>
                </a:lnTo>
                <a:lnTo>
                  <a:pt x="0" y="75002"/>
                </a:lnTo>
                <a:lnTo>
                  <a:pt x="7790" y="75002"/>
                </a:lnTo>
                <a:lnTo>
                  <a:pt x="16324" y="51108"/>
                </a:lnTo>
                <a:lnTo>
                  <a:pt x="54181" y="51108"/>
                </a:lnTo>
                <a:lnTo>
                  <a:pt x="51832" y="44710"/>
                </a:lnTo>
                <a:lnTo>
                  <a:pt x="18460" y="44710"/>
                </a:lnTo>
                <a:lnTo>
                  <a:pt x="28491" y="17496"/>
                </a:lnTo>
                <a:lnTo>
                  <a:pt x="29768" y="13978"/>
                </a:lnTo>
                <a:lnTo>
                  <a:pt x="31370" y="7790"/>
                </a:lnTo>
                <a:lnTo>
                  <a:pt x="38282" y="7790"/>
                </a:lnTo>
                <a:lnTo>
                  <a:pt x="35423" y="0"/>
                </a:lnTo>
                <a:close/>
              </a:path>
              <a:path w="63500" h="75565">
                <a:moveTo>
                  <a:pt x="54181" y="51108"/>
                </a:moveTo>
                <a:lnTo>
                  <a:pt x="46522" y="51108"/>
                </a:lnTo>
                <a:lnTo>
                  <a:pt x="55160" y="75002"/>
                </a:lnTo>
                <a:lnTo>
                  <a:pt x="62950" y="75002"/>
                </a:lnTo>
                <a:lnTo>
                  <a:pt x="54181" y="51108"/>
                </a:lnTo>
                <a:close/>
              </a:path>
              <a:path w="63500" h="75565">
                <a:moveTo>
                  <a:pt x="38282" y="7790"/>
                </a:moveTo>
                <a:lnTo>
                  <a:pt x="31580" y="7790"/>
                </a:lnTo>
                <a:lnTo>
                  <a:pt x="33182" y="13978"/>
                </a:lnTo>
                <a:lnTo>
                  <a:pt x="44281" y="44710"/>
                </a:lnTo>
                <a:lnTo>
                  <a:pt x="51832" y="44710"/>
                </a:lnTo>
                <a:lnTo>
                  <a:pt x="38282" y="779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 userDrawn="1"/>
        </p:nvSpPr>
        <p:spPr>
          <a:xfrm>
            <a:off x="4357383" y="10666847"/>
            <a:ext cx="52069" cy="75565"/>
          </a:xfrm>
          <a:custGeom>
            <a:avLst/>
            <a:gdLst/>
            <a:ahLst/>
            <a:cxnLst/>
            <a:rect l="l" t="t" r="r" b="b"/>
            <a:pathLst>
              <a:path w="52070" h="75565">
                <a:moveTo>
                  <a:pt x="29873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43422"/>
                </a:lnTo>
                <a:lnTo>
                  <a:pt x="34516" y="43422"/>
                </a:lnTo>
                <a:lnTo>
                  <a:pt x="34145" y="42784"/>
                </a:lnTo>
                <a:lnTo>
                  <a:pt x="33391" y="41820"/>
                </a:lnTo>
                <a:lnTo>
                  <a:pt x="33391" y="41600"/>
                </a:lnTo>
                <a:lnTo>
                  <a:pt x="41820" y="39255"/>
                </a:lnTo>
                <a:lnTo>
                  <a:pt x="43632" y="36805"/>
                </a:lnTo>
                <a:lnTo>
                  <a:pt x="7361" y="36805"/>
                </a:lnTo>
                <a:lnTo>
                  <a:pt x="7361" y="6607"/>
                </a:lnTo>
                <a:lnTo>
                  <a:pt x="44205" y="6607"/>
                </a:lnTo>
                <a:lnTo>
                  <a:pt x="43318" y="5120"/>
                </a:lnTo>
                <a:lnTo>
                  <a:pt x="36281" y="2020"/>
                </a:lnTo>
                <a:lnTo>
                  <a:pt x="33286" y="743"/>
                </a:lnTo>
                <a:lnTo>
                  <a:pt x="29873" y="0"/>
                </a:lnTo>
                <a:close/>
              </a:path>
              <a:path w="52070" h="75565">
                <a:moveTo>
                  <a:pt x="34516" y="43422"/>
                </a:moveTo>
                <a:lnTo>
                  <a:pt x="26250" y="43422"/>
                </a:lnTo>
                <a:lnTo>
                  <a:pt x="43213" y="75002"/>
                </a:lnTo>
                <a:lnTo>
                  <a:pt x="51642" y="75002"/>
                </a:lnTo>
                <a:lnTo>
                  <a:pt x="35318" y="44804"/>
                </a:lnTo>
                <a:lnTo>
                  <a:pt x="34516" y="43422"/>
                </a:lnTo>
                <a:close/>
              </a:path>
              <a:path w="52070" h="75565">
                <a:moveTo>
                  <a:pt x="44205" y="6607"/>
                </a:moveTo>
                <a:lnTo>
                  <a:pt x="28271" y="6607"/>
                </a:lnTo>
                <a:lnTo>
                  <a:pt x="30941" y="7245"/>
                </a:lnTo>
                <a:lnTo>
                  <a:pt x="37559" y="10774"/>
                </a:lnTo>
                <a:lnTo>
                  <a:pt x="40009" y="15360"/>
                </a:lnTo>
                <a:lnTo>
                  <a:pt x="40009" y="30941"/>
                </a:lnTo>
                <a:lnTo>
                  <a:pt x="34250" y="36805"/>
                </a:lnTo>
                <a:lnTo>
                  <a:pt x="43632" y="36805"/>
                </a:lnTo>
                <a:lnTo>
                  <a:pt x="47579" y="31465"/>
                </a:lnTo>
                <a:lnTo>
                  <a:pt x="47579" y="12261"/>
                </a:lnTo>
                <a:lnTo>
                  <a:pt x="44205" y="6607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 userDrawn="1"/>
        </p:nvSpPr>
        <p:spPr>
          <a:xfrm>
            <a:off x="4461928" y="10666839"/>
            <a:ext cx="61594" cy="75565"/>
          </a:xfrm>
          <a:custGeom>
            <a:avLst/>
            <a:gdLst/>
            <a:ahLst/>
            <a:cxnLst/>
            <a:rect l="l" t="t" r="r" b="b"/>
            <a:pathLst>
              <a:path w="61595" h="75565">
                <a:moveTo>
                  <a:pt x="61244" y="0"/>
                </a:moveTo>
                <a:lnTo>
                  <a:pt x="0" y="0"/>
                </a:lnTo>
                <a:lnTo>
                  <a:pt x="0" y="6617"/>
                </a:lnTo>
                <a:lnTo>
                  <a:pt x="26993" y="6617"/>
                </a:lnTo>
                <a:lnTo>
                  <a:pt x="26993" y="75002"/>
                </a:lnTo>
                <a:lnTo>
                  <a:pt x="34354" y="75002"/>
                </a:lnTo>
                <a:lnTo>
                  <a:pt x="34354" y="6617"/>
                </a:lnTo>
                <a:lnTo>
                  <a:pt x="61244" y="6617"/>
                </a:lnTo>
                <a:lnTo>
                  <a:pt x="61244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 userDrawn="1"/>
        </p:nvSpPr>
        <p:spPr>
          <a:xfrm>
            <a:off x="4582474" y="10666841"/>
            <a:ext cx="59055" cy="75565"/>
          </a:xfrm>
          <a:custGeom>
            <a:avLst/>
            <a:gdLst/>
            <a:ahLst/>
            <a:cxnLst/>
            <a:rect l="l" t="t" r="r" b="b"/>
            <a:pathLst>
              <a:path w="59054" h="75565">
                <a:moveTo>
                  <a:pt x="7151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17078"/>
                </a:lnTo>
                <a:lnTo>
                  <a:pt x="6722" y="10879"/>
                </a:lnTo>
                <a:lnTo>
                  <a:pt x="14870" y="10879"/>
                </a:lnTo>
                <a:lnTo>
                  <a:pt x="7151" y="0"/>
                </a:lnTo>
                <a:close/>
              </a:path>
              <a:path w="59054" h="75565">
                <a:moveTo>
                  <a:pt x="14870" y="10879"/>
                </a:moveTo>
                <a:lnTo>
                  <a:pt x="6942" y="10879"/>
                </a:lnTo>
                <a:lnTo>
                  <a:pt x="10565" y="17276"/>
                </a:lnTo>
                <a:lnTo>
                  <a:pt x="13130" y="21015"/>
                </a:lnTo>
                <a:lnTo>
                  <a:pt x="51422" y="75002"/>
                </a:lnTo>
                <a:lnTo>
                  <a:pt x="58574" y="75002"/>
                </a:lnTo>
                <a:lnTo>
                  <a:pt x="58574" y="64123"/>
                </a:lnTo>
                <a:lnTo>
                  <a:pt x="51631" y="64123"/>
                </a:lnTo>
                <a:lnTo>
                  <a:pt x="48009" y="57725"/>
                </a:lnTo>
                <a:lnTo>
                  <a:pt x="45454" y="53987"/>
                </a:lnTo>
                <a:lnTo>
                  <a:pt x="14870" y="10879"/>
                </a:lnTo>
                <a:close/>
              </a:path>
              <a:path w="59054" h="75565">
                <a:moveTo>
                  <a:pt x="58574" y="0"/>
                </a:moveTo>
                <a:lnTo>
                  <a:pt x="51213" y="0"/>
                </a:lnTo>
                <a:lnTo>
                  <a:pt x="51213" y="57935"/>
                </a:lnTo>
                <a:lnTo>
                  <a:pt x="51851" y="64123"/>
                </a:lnTo>
                <a:lnTo>
                  <a:pt x="58574" y="64123"/>
                </a:lnTo>
                <a:lnTo>
                  <a:pt x="58574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 userDrawn="1"/>
        </p:nvSpPr>
        <p:spPr>
          <a:xfrm>
            <a:off x="4710485" y="10666841"/>
            <a:ext cx="44450" cy="75565"/>
          </a:xfrm>
          <a:custGeom>
            <a:avLst/>
            <a:gdLst/>
            <a:ahLst/>
            <a:cxnLst/>
            <a:rect l="l" t="t" r="r" b="b"/>
            <a:pathLst>
              <a:path w="44450" h="75565">
                <a:moveTo>
                  <a:pt x="42250" y="0"/>
                </a:moveTo>
                <a:lnTo>
                  <a:pt x="0" y="0"/>
                </a:lnTo>
                <a:lnTo>
                  <a:pt x="0" y="75002"/>
                </a:lnTo>
                <a:lnTo>
                  <a:pt x="44166" y="75002"/>
                </a:lnTo>
                <a:lnTo>
                  <a:pt x="44166" y="68385"/>
                </a:lnTo>
                <a:lnTo>
                  <a:pt x="7361" y="68385"/>
                </a:lnTo>
                <a:lnTo>
                  <a:pt x="7361" y="40543"/>
                </a:lnTo>
                <a:lnTo>
                  <a:pt x="35852" y="40543"/>
                </a:lnTo>
                <a:lnTo>
                  <a:pt x="35852" y="33925"/>
                </a:lnTo>
                <a:lnTo>
                  <a:pt x="7361" y="33925"/>
                </a:lnTo>
                <a:lnTo>
                  <a:pt x="7361" y="6617"/>
                </a:lnTo>
                <a:lnTo>
                  <a:pt x="42250" y="6617"/>
                </a:lnTo>
                <a:lnTo>
                  <a:pt x="42250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 userDrawn="1"/>
        </p:nvSpPr>
        <p:spPr>
          <a:xfrm>
            <a:off x="4819086" y="10666847"/>
            <a:ext cx="52069" cy="75565"/>
          </a:xfrm>
          <a:custGeom>
            <a:avLst/>
            <a:gdLst/>
            <a:ahLst/>
            <a:cxnLst/>
            <a:rect l="l" t="t" r="r" b="b"/>
            <a:pathLst>
              <a:path w="52070" h="75565">
                <a:moveTo>
                  <a:pt x="29873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43422"/>
                </a:lnTo>
                <a:lnTo>
                  <a:pt x="34516" y="43422"/>
                </a:lnTo>
                <a:lnTo>
                  <a:pt x="34145" y="42784"/>
                </a:lnTo>
                <a:lnTo>
                  <a:pt x="33391" y="41820"/>
                </a:lnTo>
                <a:lnTo>
                  <a:pt x="33391" y="41600"/>
                </a:lnTo>
                <a:lnTo>
                  <a:pt x="41820" y="39255"/>
                </a:lnTo>
                <a:lnTo>
                  <a:pt x="43632" y="36805"/>
                </a:lnTo>
                <a:lnTo>
                  <a:pt x="7361" y="36805"/>
                </a:lnTo>
                <a:lnTo>
                  <a:pt x="7361" y="6607"/>
                </a:lnTo>
                <a:lnTo>
                  <a:pt x="44205" y="6607"/>
                </a:lnTo>
                <a:lnTo>
                  <a:pt x="43318" y="5120"/>
                </a:lnTo>
                <a:lnTo>
                  <a:pt x="36281" y="2020"/>
                </a:lnTo>
                <a:lnTo>
                  <a:pt x="33286" y="743"/>
                </a:lnTo>
                <a:lnTo>
                  <a:pt x="29873" y="0"/>
                </a:lnTo>
                <a:close/>
              </a:path>
              <a:path w="52070" h="75565">
                <a:moveTo>
                  <a:pt x="34516" y="43422"/>
                </a:moveTo>
                <a:lnTo>
                  <a:pt x="26250" y="43422"/>
                </a:lnTo>
                <a:lnTo>
                  <a:pt x="43213" y="75002"/>
                </a:lnTo>
                <a:lnTo>
                  <a:pt x="51642" y="75002"/>
                </a:lnTo>
                <a:lnTo>
                  <a:pt x="35318" y="44804"/>
                </a:lnTo>
                <a:lnTo>
                  <a:pt x="34516" y="43422"/>
                </a:lnTo>
                <a:close/>
              </a:path>
              <a:path w="52070" h="75565">
                <a:moveTo>
                  <a:pt x="44205" y="6607"/>
                </a:moveTo>
                <a:lnTo>
                  <a:pt x="28271" y="6607"/>
                </a:lnTo>
                <a:lnTo>
                  <a:pt x="30941" y="7245"/>
                </a:lnTo>
                <a:lnTo>
                  <a:pt x="37559" y="10774"/>
                </a:lnTo>
                <a:lnTo>
                  <a:pt x="40009" y="15360"/>
                </a:lnTo>
                <a:lnTo>
                  <a:pt x="40009" y="30941"/>
                </a:lnTo>
                <a:lnTo>
                  <a:pt x="34250" y="36805"/>
                </a:lnTo>
                <a:lnTo>
                  <a:pt x="43632" y="36805"/>
                </a:lnTo>
                <a:lnTo>
                  <a:pt x="47579" y="31465"/>
                </a:lnTo>
                <a:lnTo>
                  <a:pt x="47579" y="12261"/>
                </a:lnTo>
                <a:lnTo>
                  <a:pt x="44205" y="6607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 userDrawn="1"/>
        </p:nvSpPr>
        <p:spPr>
          <a:xfrm>
            <a:off x="4928221" y="10665559"/>
            <a:ext cx="46990" cy="78105"/>
          </a:xfrm>
          <a:custGeom>
            <a:avLst/>
            <a:gdLst/>
            <a:ahLst/>
            <a:cxnLst/>
            <a:rect l="l" t="t" r="r" b="b"/>
            <a:pathLst>
              <a:path w="46989" h="78104">
                <a:moveTo>
                  <a:pt x="4366" y="62312"/>
                </a:moveTo>
                <a:lnTo>
                  <a:pt x="0" y="67966"/>
                </a:lnTo>
                <a:lnTo>
                  <a:pt x="1557" y="69466"/>
                </a:lnTo>
                <a:lnTo>
                  <a:pt x="6134" y="72767"/>
                </a:lnTo>
                <a:lnTo>
                  <a:pt x="13592" y="76068"/>
                </a:lnTo>
                <a:lnTo>
                  <a:pt x="23789" y="77568"/>
                </a:lnTo>
                <a:lnTo>
                  <a:pt x="33281" y="75976"/>
                </a:lnTo>
                <a:lnTo>
                  <a:pt x="40432" y="71633"/>
                </a:lnTo>
                <a:lnTo>
                  <a:pt x="41210" y="70521"/>
                </a:lnTo>
                <a:lnTo>
                  <a:pt x="12156" y="70521"/>
                </a:lnTo>
                <a:lnTo>
                  <a:pt x="4366" y="62312"/>
                </a:lnTo>
                <a:close/>
              </a:path>
              <a:path w="46989" h="78104">
                <a:moveTo>
                  <a:pt x="37873" y="0"/>
                </a:moveTo>
                <a:lnTo>
                  <a:pt x="24857" y="0"/>
                </a:lnTo>
                <a:lnTo>
                  <a:pt x="15353" y="1635"/>
                </a:lnTo>
                <a:lnTo>
                  <a:pt x="7969" y="6043"/>
                </a:lnTo>
                <a:lnTo>
                  <a:pt x="3187" y="12470"/>
                </a:lnTo>
                <a:lnTo>
                  <a:pt x="1486" y="20166"/>
                </a:lnTo>
                <a:lnTo>
                  <a:pt x="7337" y="33157"/>
                </a:lnTo>
                <a:lnTo>
                  <a:pt x="20208" y="40479"/>
                </a:lnTo>
                <a:lnTo>
                  <a:pt x="33080" y="46982"/>
                </a:lnTo>
                <a:lnTo>
                  <a:pt x="38808" y="57296"/>
                </a:lnTo>
                <a:lnTo>
                  <a:pt x="38930" y="65621"/>
                </a:lnTo>
                <a:lnTo>
                  <a:pt x="32218" y="70521"/>
                </a:lnTo>
                <a:lnTo>
                  <a:pt x="41210" y="70521"/>
                </a:lnTo>
                <a:lnTo>
                  <a:pt x="44941" y="65190"/>
                </a:lnTo>
                <a:lnTo>
                  <a:pt x="46511" y="57296"/>
                </a:lnTo>
                <a:lnTo>
                  <a:pt x="40661" y="43568"/>
                </a:lnTo>
                <a:lnTo>
                  <a:pt x="27789" y="36063"/>
                </a:lnTo>
                <a:lnTo>
                  <a:pt x="14918" y="29839"/>
                </a:lnTo>
                <a:lnTo>
                  <a:pt x="9191" y="20166"/>
                </a:lnTo>
                <a:lnTo>
                  <a:pt x="9067" y="13339"/>
                </a:lnTo>
                <a:lnTo>
                  <a:pt x="15256" y="7046"/>
                </a:lnTo>
                <a:lnTo>
                  <a:pt x="44706" y="7046"/>
                </a:lnTo>
                <a:lnTo>
                  <a:pt x="37873" y="0"/>
                </a:lnTo>
                <a:close/>
              </a:path>
              <a:path w="46989" h="78104">
                <a:moveTo>
                  <a:pt x="44706" y="7046"/>
                </a:moveTo>
                <a:lnTo>
                  <a:pt x="34669" y="7046"/>
                </a:lnTo>
                <a:lnTo>
                  <a:pt x="41286" y="13444"/>
                </a:lnTo>
                <a:lnTo>
                  <a:pt x="44909" y="7256"/>
                </a:lnTo>
                <a:lnTo>
                  <a:pt x="44706" y="7046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 userDrawn="1"/>
        </p:nvSpPr>
        <p:spPr>
          <a:xfrm>
            <a:off x="5038840" y="10666841"/>
            <a:ext cx="58419" cy="75565"/>
          </a:xfrm>
          <a:custGeom>
            <a:avLst/>
            <a:gdLst/>
            <a:ahLst/>
            <a:cxnLst/>
            <a:rect l="l" t="t" r="r" b="b"/>
            <a:pathLst>
              <a:path w="58420" h="75565">
                <a:moveTo>
                  <a:pt x="58260" y="0"/>
                </a:moveTo>
                <a:lnTo>
                  <a:pt x="50898" y="0"/>
                </a:lnTo>
                <a:lnTo>
                  <a:pt x="50898" y="34145"/>
                </a:lnTo>
                <a:lnTo>
                  <a:pt x="7361" y="34145"/>
                </a:lnTo>
                <a:lnTo>
                  <a:pt x="7361" y="0"/>
                </a:ln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40752"/>
                </a:lnTo>
                <a:lnTo>
                  <a:pt x="50898" y="40752"/>
                </a:lnTo>
                <a:lnTo>
                  <a:pt x="50898" y="75002"/>
                </a:lnTo>
                <a:lnTo>
                  <a:pt x="58260" y="75002"/>
                </a:lnTo>
                <a:lnTo>
                  <a:pt x="58260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 userDrawn="1"/>
        </p:nvSpPr>
        <p:spPr>
          <a:xfrm>
            <a:off x="5166533" y="10666848"/>
            <a:ext cx="7620" cy="75565"/>
          </a:xfrm>
          <a:custGeom>
            <a:avLst/>
            <a:gdLst/>
            <a:ahLst/>
            <a:cxnLst/>
            <a:rect l="l" t="t" r="r" b="b"/>
            <a:pathLst>
              <a:path w="7620" h="75565">
                <a:moveTo>
                  <a:pt x="7361" y="0"/>
                </a:moveTo>
                <a:lnTo>
                  <a:pt x="0" y="0"/>
                </a:lnTo>
                <a:lnTo>
                  <a:pt x="0" y="75002"/>
                </a:lnTo>
                <a:lnTo>
                  <a:pt x="7361" y="75002"/>
                </a:lnTo>
                <a:lnTo>
                  <a:pt x="7361" y="0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 userDrawn="1"/>
        </p:nvSpPr>
        <p:spPr>
          <a:xfrm>
            <a:off x="5243348" y="10666843"/>
            <a:ext cx="49530" cy="75565"/>
          </a:xfrm>
          <a:custGeom>
            <a:avLst/>
            <a:gdLst/>
            <a:ahLst/>
            <a:cxnLst/>
            <a:rect l="l" t="t" r="r" b="b"/>
            <a:pathLst>
              <a:path w="49529" h="75565">
                <a:moveTo>
                  <a:pt x="25915" y="0"/>
                </a:moveTo>
                <a:lnTo>
                  <a:pt x="0" y="0"/>
                </a:lnTo>
                <a:lnTo>
                  <a:pt x="0" y="75002"/>
                </a:lnTo>
                <a:lnTo>
                  <a:pt x="7350" y="75002"/>
                </a:lnTo>
                <a:lnTo>
                  <a:pt x="7350" y="45558"/>
                </a:lnTo>
                <a:lnTo>
                  <a:pt x="25915" y="45558"/>
                </a:lnTo>
                <a:lnTo>
                  <a:pt x="35206" y="43939"/>
                </a:lnTo>
                <a:lnTo>
                  <a:pt x="42537" y="39329"/>
                </a:lnTo>
                <a:lnTo>
                  <a:pt x="42796" y="38941"/>
                </a:lnTo>
                <a:lnTo>
                  <a:pt x="7350" y="38941"/>
                </a:lnTo>
                <a:lnTo>
                  <a:pt x="7350" y="6617"/>
                </a:lnTo>
                <a:lnTo>
                  <a:pt x="42883" y="6617"/>
                </a:lnTo>
                <a:lnTo>
                  <a:pt x="42537" y="6105"/>
                </a:lnTo>
                <a:lnTo>
                  <a:pt x="35206" y="1582"/>
                </a:lnTo>
                <a:lnTo>
                  <a:pt x="25915" y="0"/>
                </a:lnTo>
                <a:close/>
              </a:path>
              <a:path w="49529" h="75565">
                <a:moveTo>
                  <a:pt x="42883" y="6617"/>
                </a:moveTo>
                <a:lnTo>
                  <a:pt x="34983" y="6617"/>
                </a:lnTo>
                <a:lnTo>
                  <a:pt x="41496" y="12481"/>
                </a:lnTo>
                <a:lnTo>
                  <a:pt x="41496" y="32857"/>
                </a:lnTo>
                <a:lnTo>
                  <a:pt x="34983" y="38941"/>
                </a:lnTo>
                <a:lnTo>
                  <a:pt x="42796" y="38941"/>
                </a:lnTo>
                <a:lnTo>
                  <a:pt x="47348" y="32098"/>
                </a:lnTo>
                <a:lnTo>
                  <a:pt x="49077" y="22617"/>
                </a:lnTo>
                <a:lnTo>
                  <a:pt x="47348" y="13230"/>
                </a:lnTo>
                <a:lnTo>
                  <a:pt x="42883" y="6617"/>
                </a:lnTo>
                <a:close/>
              </a:path>
            </a:pathLst>
          </a:custGeom>
          <a:solidFill>
            <a:srgbClr val="6E6E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26">
            <a:extLst>
              <a:ext uri="{FF2B5EF4-FFF2-40B4-BE49-F238E27FC236}">
                <a16:creationId xmlns:a16="http://schemas.microsoft.com/office/drawing/2014/main" id="{E290280B-B4A4-15B6-FAB1-90D69248C1B2}"/>
              </a:ext>
            </a:extLst>
          </p:cNvPr>
          <p:cNvSpPr>
            <a:spLocks/>
          </p:cNvSpPr>
          <p:nvPr userDrawn="1"/>
        </p:nvSpPr>
        <p:spPr>
          <a:xfrm>
            <a:off x="0" y="1130855"/>
            <a:ext cx="9235440" cy="1130935"/>
          </a:xfrm>
          <a:custGeom>
            <a:avLst/>
            <a:gdLst/>
            <a:ahLst/>
            <a:cxnLst/>
            <a:rect l="l" t="t" r="r" b="b"/>
            <a:pathLst>
              <a:path w="9235440" h="1130935">
                <a:moveTo>
                  <a:pt x="9235320" y="0"/>
                </a:moveTo>
                <a:lnTo>
                  <a:pt x="0" y="0"/>
                </a:lnTo>
                <a:lnTo>
                  <a:pt x="0" y="1130855"/>
                </a:lnTo>
                <a:lnTo>
                  <a:pt x="9235320" y="1130855"/>
                </a:lnTo>
                <a:lnTo>
                  <a:pt x="9235320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object 28">
            <a:extLst>
              <a:ext uri="{FF2B5EF4-FFF2-40B4-BE49-F238E27FC236}">
                <a16:creationId xmlns:a16="http://schemas.microsoft.com/office/drawing/2014/main" id="{AB9D60B3-C62D-4888-6CD4-CEC160796212}"/>
              </a:ext>
            </a:extLst>
          </p:cNvPr>
          <p:cNvPicPr>
            <a:picLocks/>
          </p:cNvPicPr>
          <p:nvPr userDrawn="1"/>
        </p:nvPicPr>
        <p:blipFill>
          <a:blip r:embed="rId23" cstate="print"/>
          <a:stretch>
            <a:fillRect/>
          </a:stretch>
        </p:blipFill>
        <p:spPr>
          <a:xfrm>
            <a:off x="8429970" y="848142"/>
            <a:ext cx="1696283" cy="1696283"/>
          </a:xfrm>
          <a:prstGeom prst="rect">
            <a:avLst/>
          </a:prstGeom>
        </p:spPr>
      </p:pic>
      <p:sp>
        <p:nvSpPr>
          <p:cNvPr id="91" name="object 29">
            <a:extLst>
              <a:ext uri="{FF2B5EF4-FFF2-40B4-BE49-F238E27FC236}">
                <a16:creationId xmlns:a16="http://schemas.microsoft.com/office/drawing/2014/main" id="{A116053E-657F-A411-A50E-2E56AE109AAB}"/>
              </a:ext>
            </a:extLst>
          </p:cNvPr>
          <p:cNvSpPr>
            <a:spLocks/>
          </p:cNvSpPr>
          <p:nvPr userDrawn="1"/>
        </p:nvSpPr>
        <p:spPr>
          <a:xfrm>
            <a:off x="1619796" y="6898404"/>
            <a:ext cx="341630" cy="339090"/>
          </a:xfrm>
          <a:custGeom>
            <a:avLst/>
            <a:gdLst/>
            <a:ahLst/>
            <a:cxnLst/>
            <a:rect l="l" t="t" r="r" b="b"/>
            <a:pathLst>
              <a:path w="341630" h="339090">
                <a:moveTo>
                  <a:pt x="79451" y="267652"/>
                </a:moveTo>
                <a:lnTo>
                  <a:pt x="73583" y="261785"/>
                </a:lnTo>
                <a:lnTo>
                  <a:pt x="66357" y="261785"/>
                </a:lnTo>
                <a:lnTo>
                  <a:pt x="59131" y="261785"/>
                </a:lnTo>
                <a:lnTo>
                  <a:pt x="53276" y="267652"/>
                </a:lnTo>
                <a:lnTo>
                  <a:pt x="53276" y="282092"/>
                </a:lnTo>
                <a:lnTo>
                  <a:pt x="59131" y="287959"/>
                </a:lnTo>
                <a:lnTo>
                  <a:pt x="73583" y="287959"/>
                </a:lnTo>
                <a:lnTo>
                  <a:pt x="79451" y="282092"/>
                </a:lnTo>
                <a:lnTo>
                  <a:pt x="79451" y="267652"/>
                </a:lnTo>
                <a:close/>
              </a:path>
              <a:path w="341630" h="339090">
                <a:moveTo>
                  <a:pt x="79451" y="215290"/>
                </a:moveTo>
                <a:lnTo>
                  <a:pt x="73583" y="209423"/>
                </a:lnTo>
                <a:lnTo>
                  <a:pt x="66357" y="209423"/>
                </a:lnTo>
                <a:lnTo>
                  <a:pt x="59131" y="209423"/>
                </a:lnTo>
                <a:lnTo>
                  <a:pt x="53276" y="215290"/>
                </a:lnTo>
                <a:lnTo>
                  <a:pt x="53276" y="229743"/>
                </a:lnTo>
                <a:lnTo>
                  <a:pt x="59131" y="235610"/>
                </a:lnTo>
                <a:lnTo>
                  <a:pt x="73583" y="235610"/>
                </a:lnTo>
                <a:lnTo>
                  <a:pt x="79451" y="229743"/>
                </a:lnTo>
                <a:lnTo>
                  <a:pt x="79451" y="215290"/>
                </a:lnTo>
                <a:close/>
              </a:path>
              <a:path w="341630" h="339090">
                <a:moveTo>
                  <a:pt x="132054" y="267652"/>
                </a:moveTo>
                <a:lnTo>
                  <a:pt x="126187" y="261785"/>
                </a:lnTo>
                <a:lnTo>
                  <a:pt x="118973" y="261785"/>
                </a:lnTo>
                <a:lnTo>
                  <a:pt x="111747" y="261785"/>
                </a:lnTo>
                <a:lnTo>
                  <a:pt x="105879" y="267652"/>
                </a:lnTo>
                <a:lnTo>
                  <a:pt x="105879" y="282092"/>
                </a:lnTo>
                <a:lnTo>
                  <a:pt x="111747" y="287959"/>
                </a:lnTo>
                <a:lnTo>
                  <a:pt x="126187" y="287959"/>
                </a:lnTo>
                <a:lnTo>
                  <a:pt x="132054" y="282092"/>
                </a:lnTo>
                <a:lnTo>
                  <a:pt x="132054" y="267652"/>
                </a:lnTo>
                <a:close/>
              </a:path>
              <a:path w="341630" h="339090">
                <a:moveTo>
                  <a:pt x="132054" y="215290"/>
                </a:moveTo>
                <a:lnTo>
                  <a:pt x="126187" y="209423"/>
                </a:lnTo>
                <a:lnTo>
                  <a:pt x="118973" y="209423"/>
                </a:lnTo>
                <a:lnTo>
                  <a:pt x="111747" y="209423"/>
                </a:lnTo>
                <a:lnTo>
                  <a:pt x="105879" y="215290"/>
                </a:lnTo>
                <a:lnTo>
                  <a:pt x="105879" y="229743"/>
                </a:lnTo>
                <a:lnTo>
                  <a:pt x="111747" y="235610"/>
                </a:lnTo>
                <a:lnTo>
                  <a:pt x="126187" y="235610"/>
                </a:lnTo>
                <a:lnTo>
                  <a:pt x="132054" y="229743"/>
                </a:lnTo>
                <a:lnTo>
                  <a:pt x="132054" y="215290"/>
                </a:lnTo>
                <a:close/>
              </a:path>
              <a:path w="341630" h="339090">
                <a:moveTo>
                  <a:pt x="132054" y="162941"/>
                </a:moveTo>
                <a:lnTo>
                  <a:pt x="126187" y="157073"/>
                </a:lnTo>
                <a:lnTo>
                  <a:pt x="118973" y="157073"/>
                </a:lnTo>
                <a:lnTo>
                  <a:pt x="111747" y="157073"/>
                </a:lnTo>
                <a:lnTo>
                  <a:pt x="105879" y="162941"/>
                </a:lnTo>
                <a:lnTo>
                  <a:pt x="105879" y="177380"/>
                </a:lnTo>
                <a:lnTo>
                  <a:pt x="111747" y="183248"/>
                </a:lnTo>
                <a:lnTo>
                  <a:pt x="126187" y="183248"/>
                </a:lnTo>
                <a:lnTo>
                  <a:pt x="132054" y="177380"/>
                </a:lnTo>
                <a:lnTo>
                  <a:pt x="132054" y="162941"/>
                </a:lnTo>
                <a:close/>
              </a:path>
              <a:path w="341630" h="339090">
                <a:moveTo>
                  <a:pt x="184378" y="267652"/>
                </a:moveTo>
                <a:lnTo>
                  <a:pt x="178511" y="261785"/>
                </a:lnTo>
                <a:lnTo>
                  <a:pt x="171284" y="261785"/>
                </a:lnTo>
                <a:lnTo>
                  <a:pt x="164058" y="261785"/>
                </a:lnTo>
                <a:lnTo>
                  <a:pt x="158203" y="267652"/>
                </a:lnTo>
                <a:lnTo>
                  <a:pt x="158203" y="282092"/>
                </a:lnTo>
                <a:lnTo>
                  <a:pt x="164058" y="287959"/>
                </a:lnTo>
                <a:lnTo>
                  <a:pt x="178511" y="287959"/>
                </a:lnTo>
                <a:lnTo>
                  <a:pt x="184378" y="282092"/>
                </a:lnTo>
                <a:lnTo>
                  <a:pt x="184378" y="267652"/>
                </a:lnTo>
                <a:close/>
              </a:path>
              <a:path w="341630" h="339090">
                <a:moveTo>
                  <a:pt x="184378" y="215290"/>
                </a:moveTo>
                <a:lnTo>
                  <a:pt x="178511" y="209423"/>
                </a:lnTo>
                <a:lnTo>
                  <a:pt x="171284" y="209423"/>
                </a:lnTo>
                <a:lnTo>
                  <a:pt x="164058" y="209423"/>
                </a:lnTo>
                <a:lnTo>
                  <a:pt x="158203" y="215290"/>
                </a:lnTo>
                <a:lnTo>
                  <a:pt x="158203" y="229743"/>
                </a:lnTo>
                <a:lnTo>
                  <a:pt x="164058" y="235610"/>
                </a:lnTo>
                <a:lnTo>
                  <a:pt x="178511" y="235610"/>
                </a:lnTo>
                <a:lnTo>
                  <a:pt x="184378" y="229743"/>
                </a:lnTo>
                <a:lnTo>
                  <a:pt x="184378" y="215290"/>
                </a:lnTo>
                <a:close/>
              </a:path>
              <a:path w="341630" h="339090">
                <a:moveTo>
                  <a:pt x="184378" y="162941"/>
                </a:moveTo>
                <a:lnTo>
                  <a:pt x="178511" y="157073"/>
                </a:lnTo>
                <a:lnTo>
                  <a:pt x="171284" y="157073"/>
                </a:lnTo>
                <a:lnTo>
                  <a:pt x="164058" y="157073"/>
                </a:lnTo>
                <a:lnTo>
                  <a:pt x="158203" y="162941"/>
                </a:lnTo>
                <a:lnTo>
                  <a:pt x="158203" y="177380"/>
                </a:lnTo>
                <a:lnTo>
                  <a:pt x="164058" y="183248"/>
                </a:lnTo>
                <a:lnTo>
                  <a:pt x="178511" y="183248"/>
                </a:lnTo>
                <a:lnTo>
                  <a:pt x="184378" y="177380"/>
                </a:lnTo>
                <a:lnTo>
                  <a:pt x="184378" y="162941"/>
                </a:lnTo>
                <a:close/>
              </a:path>
              <a:path w="341630" h="339090">
                <a:moveTo>
                  <a:pt x="236702" y="215290"/>
                </a:moveTo>
                <a:lnTo>
                  <a:pt x="230835" y="209423"/>
                </a:lnTo>
                <a:lnTo>
                  <a:pt x="223608" y="209423"/>
                </a:lnTo>
                <a:lnTo>
                  <a:pt x="216382" y="209423"/>
                </a:lnTo>
                <a:lnTo>
                  <a:pt x="210527" y="215290"/>
                </a:lnTo>
                <a:lnTo>
                  <a:pt x="210527" y="229743"/>
                </a:lnTo>
                <a:lnTo>
                  <a:pt x="216382" y="235610"/>
                </a:lnTo>
                <a:lnTo>
                  <a:pt x="230835" y="235610"/>
                </a:lnTo>
                <a:lnTo>
                  <a:pt x="236702" y="229743"/>
                </a:lnTo>
                <a:lnTo>
                  <a:pt x="236702" y="215290"/>
                </a:lnTo>
                <a:close/>
              </a:path>
              <a:path w="341630" h="339090">
                <a:moveTo>
                  <a:pt x="236702" y="162941"/>
                </a:moveTo>
                <a:lnTo>
                  <a:pt x="230835" y="157073"/>
                </a:lnTo>
                <a:lnTo>
                  <a:pt x="223608" y="157073"/>
                </a:lnTo>
                <a:lnTo>
                  <a:pt x="216382" y="157073"/>
                </a:lnTo>
                <a:lnTo>
                  <a:pt x="210527" y="162941"/>
                </a:lnTo>
                <a:lnTo>
                  <a:pt x="210527" y="177380"/>
                </a:lnTo>
                <a:lnTo>
                  <a:pt x="216382" y="183248"/>
                </a:lnTo>
                <a:lnTo>
                  <a:pt x="230835" y="183248"/>
                </a:lnTo>
                <a:lnTo>
                  <a:pt x="236702" y="177380"/>
                </a:lnTo>
                <a:lnTo>
                  <a:pt x="236702" y="162941"/>
                </a:lnTo>
                <a:close/>
              </a:path>
              <a:path w="341630" h="339090">
                <a:moveTo>
                  <a:pt x="289026" y="215290"/>
                </a:moveTo>
                <a:lnTo>
                  <a:pt x="283159" y="209423"/>
                </a:lnTo>
                <a:lnTo>
                  <a:pt x="275932" y="209423"/>
                </a:lnTo>
                <a:lnTo>
                  <a:pt x="268706" y="209423"/>
                </a:lnTo>
                <a:lnTo>
                  <a:pt x="262839" y="215290"/>
                </a:lnTo>
                <a:lnTo>
                  <a:pt x="262839" y="229743"/>
                </a:lnTo>
                <a:lnTo>
                  <a:pt x="268706" y="235610"/>
                </a:lnTo>
                <a:lnTo>
                  <a:pt x="283159" y="235610"/>
                </a:lnTo>
                <a:lnTo>
                  <a:pt x="289026" y="229743"/>
                </a:lnTo>
                <a:lnTo>
                  <a:pt x="289026" y="215290"/>
                </a:lnTo>
                <a:close/>
              </a:path>
              <a:path w="341630" h="339090">
                <a:moveTo>
                  <a:pt x="289026" y="162941"/>
                </a:moveTo>
                <a:lnTo>
                  <a:pt x="283159" y="157073"/>
                </a:lnTo>
                <a:lnTo>
                  <a:pt x="275932" y="157073"/>
                </a:lnTo>
                <a:lnTo>
                  <a:pt x="268706" y="157073"/>
                </a:lnTo>
                <a:lnTo>
                  <a:pt x="262839" y="162941"/>
                </a:lnTo>
                <a:lnTo>
                  <a:pt x="262839" y="177380"/>
                </a:lnTo>
                <a:lnTo>
                  <a:pt x="268706" y="183248"/>
                </a:lnTo>
                <a:lnTo>
                  <a:pt x="283159" y="183248"/>
                </a:lnTo>
                <a:lnTo>
                  <a:pt x="289026" y="177380"/>
                </a:lnTo>
                <a:lnTo>
                  <a:pt x="289026" y="162941"/>
                </a:lnTo>
                <a:close/>
              </a:path>
              <a:path w="341630" h="339090">
                <a:moveTo>
                  <a:pt x="341439" y="67348"/>
                </a:moveTo>
                <a:lnTo>
                  <a:pt x="316115" y="29159"/>
                </a:lnTo>
                <a:lnTo>
                  <a:pt x="315264" y="28994"/>
                </a:lnTo>
                <a:lnTo>
                  <a:pt x="315264" y="58928"/>
                </a:lnTo>
                <a:lnTo>
                  <a:pt x="315264" y="105562"/>
                </a:lnTo>
                <a:lnTo>
                  <a:pt x="315264" y="131749"/>
                </a:lnTo>
                <a:lnTo>
                  <a:pt x="315264" y="305866"/>
                </a:lnTo>
                <a:lnTo>
                  <a:pt x="308419" y="312724"/>
                </a:lnTo>
                <a:lnTo>
                  <a:pt x="33020" y="312724"/>
                </a:lnTo>
                <a:lnTo>
                  <a:pt x="26174" y="305866"/>
                </a:lnTo>
                <a:lnTo>
                  <a:pt x="26174" y="131749"/>
                </a:lnTo>
                <a:lnTo>
                  <a:pt x="315264" y="131749"/>
                </a:lnTo>
                <a:lnTo>
                  <a:pt x="315264" y="105562"/>
                </a:lnTo>
                <a:lnTo>
                  <a:pt x="26174" y="105562"/>
                </a:lnTo>
                <a:lnTo>
                  <a:pt x="26174" y="58928"/>
                </a:lnTo>
                <a:lnTo>
                  <a:pt x="33020" y="52082"/>
                </a:lnTo>
                <a:lnTo>
                  <a:pt x="53492" y="52082"/>
                </a:lnTo>
                <a:lnTo>
                  <a:pt x="53492" y="72110"/>
                </a:lnTo>
                <a:lnTo>
                  <a:pt x="59347" y="77978"/>
                </a:lnTo>
                <a:lnTo>
                  <a:pt x="73799" y="77978"/>
                </a:lnTo>
                <a:lnTo>
                  <a:pt x="79667" y="72110"/>
                </a:lnTo>
                <a:lnTo>
                  <a:pt x="79667" y="52082"/>
                </a:lnTo>
                <a:lnTo>
                  <a:pt x="262775" y="52082"/>
                </a:lnTo>
                <a:lnTo>
                  <a:pt x="262775" y="72110"/>
                </a:lnTo>
                <a:lnTo>
                  <a:pt x="268630" y="77978"/>
                </a:lnTo>
                <a:lnTo>
                  <a:pt x="283083" y="77978"/>
                </a:lnTo>
                <a:lnTo>
                  <a:pt x="288950" y="72110"/>
                </a:lnTo>
                <a:lnTo>
                  <a:pt x="288950" y="52082"/>
                </a:lnTo>
                <a:lnTo>
                  <a:pt x="308419" y="52082"/>
                </a:lnTo>
                <a:lnTo>
                  <a:pt x="315264" y="58928"/>
                </a:lnTo>
                <a:lnTo>
                  <a:pt x="315264" y="28994"/>
                </a:lnTo>
                <a:lnTo>
                  <a:pt x="299999" y="25895"/>
                </a:lnTo>
                <a:lnTo>
                  <a:pt x="288950" y="25895"/>
                </a:lnTo>
                <a:lnTo>
                  <a:pt x="288950" y="5854"/>
                </a:lnTo>
                <a:lnTo>
                  <a:pt x="283083" y="0"/>
                </a:lnTo>
                <a:lnTo>
                  <a:pt x="268630" y="0"/>
                </a:lnTo>
                <a:lnTo>
                  <a:pt x="262775" y="5854"/>
                </a:lnTo>
                <a:lnTo>
                  <a:pt x="262775" y="25895"/>
                </a:lnTo>
                <a:lnTo>
                  <a:pt x="79667" y="25895"/>
                </a:lnTo>
                <a:lnTo>
                  <a:pt x="79667" y="5854"/>
                </a:lnTo>
                <a:lnTo>
                  <a:pt x="73799" y="0"/>
                </a:lnTo>
                <a:lnTo>
                  <a:pt x="59347" y="0"/>
                </a:lnTo>
                <a:lnTo>
                  <a:pt x="53492" y="5854"/>
                </a:lnTo>
                <a:lnTo>
                  <a:pt x="53492" y="25895"/>
                </a:lnTo>
                <a:lnTo>
                  <a:pt x="41440" y="25895"/>
                </a:lnTo>
                <a:lnTo>
                  <a:pt x="25323" y="29159"/>
                </a:lnTo>
                <a:lnTo>
                  <a:pt x="12153" y="38049"/>
                </a:lnTo>
                <a:lnTo>
                  <a:pt x="3263" y="51219"/>
                </a:lnTo>
                <a:lnTo>
                  <a:pt x="0" y="67348"/>
                </a:lnTo>
                <a:lnTo>
                  <a:pt x="0" y="297446"/>
                </a:lnTo>
                <a:lnTo>
                  <a:pt x="3263" y="313563"/>
                </a:lnTo>
                <a:lnTo>
                  <a:pt x="12153" y="326745"/>
                </a:lnTo>
                <a:lnTo>
                  <a:pt x="25323" y="335635"/>
                </a:lnTo>
                <a:lnTo>
                  <a:pt x="41440" y="338899"/>
                </a:lnTo>
                <a:lnTo>
                  <a:pt x="299999" y="338899"/>
                </a:lnTo>
                <a:lnTo>
                  <a:pt x="338175" y="313563"/>
                </a:lnTo>
                <a:lnTo>
                  <a:pt x="341439" y="297446"/>
                </a:lnTo>
                <a:lnTo>
                  <a:pt x="341439" y="131749"/>
                </a:lnTo>
                <a:lnTo>
                  <a:pt x="341439" y="105562"/>
                </a:lnTo>
                <a:lnTo>
                  <a:pt x="341439" y="673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object 30">
            <a:extLst>
              <a:ext uri="{FF2B5EF4-FFF2-40B4-BE49-F238E27FC236}">
                <a16:creationId xmlns:a16="http://schemas.microsoft.com/office/drawing/2014/main" id="{E6C8824C-9E10-13F5-75BD-2225DB2F3D84}"/>
              </a:ext>
            </a:extLst>
          </p:cNvPr>
          <p:cNvPicPr>
            <a:picLocks/>
          </p:cNvPicPr>
          <p:nvPr userDrawn="1"/>
        </p:nvPicPr>
        <p:blipFill>
          <a:blip r:embed="rId24" cstate="print"/>
          <a:stretch>
            <a:fillRect/>
          </a:stretch>
        </p:blipFill>
        <p:spPr>
          <a:xfrm>
            <a:off x="1620931" y="8136366"/>
            <a:ext cx="339173" cy="213721"/>
          </a:xfrm>
          <a:prstGeom prst="rect">
            <a:avLst/>
          </a:prstGeom>
        </p:spPr>
      </p:pic>
      <p:sp>
        <p:nvSpPr>
          <p:cNvPr id="93" name="object 31">
            <a:extLst>
              <a:ext uri="{FF2B5EF4-FFF2-40B4-BE49-F238E27FC236}">
                <a16:creationId xmlns:a16="http://schemas.microsoft.com/office/drawing/2014/main" id="{8006CD96-FD60-207F-6D1C-E1EE42F7CB56}"/>
              </a:ext>
            </a:extLst>
          </p:cNvPr>
          <p:cNvSpPr>
            <a:spLocks/>
          </p:cNvSpPr>
          <p:nvPr userDrawn="1"/>
        </p:nvSpPr>
        <p:spPr>
          <a:xfrm>
            <a:off x="1659051" y="7497260"/>
            <a:ext cx="263525" cy="361315"/>
          </a:xfrm>
          <a:custGeom>
            <a:avLst/>
            <a:gdLst/>
            <a:ahLst/>
            <a:cxnLst/>
            <a:rect l="l" t="t" r="r" b="b"/>
            <a:pathLst>
              <a:path w="263525" h="361315">
                <a:moveTo>
                  <a:pt x="160210" y="131457"/>
                </a:moveTo>
                <a:lnTo>
                  <a:pt x="157949" y="120269"/>
                </a:lnTo>
                <a:lnTo>
                  <a:pt x="151790" y="111137"/>
                </a:lnTo>
                <a:lnTo>
                  <a:pt x="142646" y="104978"/>
                </a:lnTo>
                <a:lnTo>
                  <a:pt x="131457" y="102717"/>
                </a:lnTo>
                <a:lnTo>
                  <a:pt x="120281" y="104978"/>
                </a:lnTo>
                <a:lnTo>
                  <a:pt x="111137" y="111137"/>
                </a:lnTo>
                <a:lnTo>
                  <a:pt x="104978" y="120269"/>
                </a:lnTo>
                <a:lnTo>
                  <a:pt x="102717" y="131457"/>
                </a:lnTo>
                <a:lnTo>
                  <a:pt x="104978" y="142646"/>
                </a:lnTo>
                <a:lnTo>
                  <a:pt x="111137" y="151777"/>
                </a:lnTo>
                <a:lnTo>
                  <a:pt x="120281" y="157937"/>
                </a:lnTo>
                <a:lnTo>
                  <a:pt x="131457" y="160197"/>
                </a:lnTo>
                <a:lnTo>
                  <a:pt x="142646" y="157937"/>
                </a:lnTo>
                <a:lnTo>
                  <a:pt x="151790" y="151777"/>
                </a:lnTo>
                <a:lnTo>
                  <a:pt x="157949" y="142646"/>
                </a:lnTo>
                <a:lnTo>
                  <a:pt x="160210" y="131457"/>
                </a:lnTo>
                <a:close/>
              </a:path>
              <a:path w="263525" h="361315">
                <a:moveTo>
                  <a:pt x="262928" y="131457"/>
                </a:moveTo>
                <a:lnTo>
                  <a:pt x="252577" y="80340"/>
                </a:lnTo>
                <a:lnTo>
                  <a:pt x="236740" y="56883"/>
                </a:lnTo>
                <a:lnTo>
                  <a:pt x="236740" y="131457"/>
                </a:lnTo>
                <a:lnTo>
                  <a:pt x="229298" y="167830"/>
                </a:lnTo>
                <a:lnTo>
                  <a:pt x="210172" y="210210"/>
                </a:lnTo>
                <a:lnTo>
                  <a:pt x="184226" y="254000"/>
                </a:lnTo>
                <a:lnTo>
                  <a:pt x="156324" y="294627"/>
                </a:lnTo>
                <a:lnTo>
                  <a:pt x="131318" y="327507"/>
                </a:lnTo>
                <a:lnTo>
                  <a:pt x="109639" y="300062"/>
                </a:lnTo>
                <a:lnTo>
                  <a:pt x="82219" y="261835"/>
                </a:lnTo>
                <a:lnTo>
                  <a:pt x="55130" y="217716"/>
                </a:lnTo>
                <a:lnTo>
                  <a:pt x="34429" y="172618"/>
                </a:lnTo>
                <a:lnTo>
                  <a:pt x="26174" y="131457"/>
                </a:lnTo>
                <a:lnTo>
                  <a:pt x="34467" y="90512"/>
                </a:lnTo>
                <a:lnTo>
                  <a:pt x="57048" y="57048"/>
                </a:lnTo>
                <a:lnTo>
                  <a:pt x="90525" y="34467"/>
                </a:lnTo>
                <a:lnTo>
                  <a:pt x="131457" y="26174"/>
                </a:lnTo>
                <a:lnTo>
                  <a:pt x="172402" y="34467"/>
                </a:lnTo>
                <a:lnTo>
                  <a:pt x="205879" y="57048"/>
                </a:lnTo>
                <a:lnTo>
                  <a:pt x="228460" y="90512"/>
                </a:lnTo>
                <a:lnTo>
                  <a:pt x="236740" y="131457"/>
                </a:lnTo>
                <a:lnTo>
                  <a:pt x="236740" y="56883"/>
                </a:lnTo>
                <a:lnTo>
                  <a:pt x="224370" y="38544"/>
                </a:lnTo>
                <a:lnTo>
                  <a:pt x="206044" y="26174"/>
                </a:lnTo>
                <a:lnTo>
                  <a:pt x="182575" y="10350"/>
                </a:lnTo>
                <a:lnTo>
                  <a:pt x="131457" y="0"/>
                </a:lnTo>
                <a:lnTo>
                  <a:pt x="80340" y="10350"/>
                </a:lnTo>
                <a:lnTo>
                  <a:pt x="38544" y="38544"/>
                </a:lnTo>
                <a:lnTo>
                  <a:pt x="10350" y="80340"/>
                </a:lnTo>
                <a:lnTo>
                  <a:pt x="0" y="131457"/>
                </a:lnTo>
                <a:lnTo>
                  <a:pt x="12179" y="187325"/>
                </a:lnTo>
                <a:lnTo>
                  <a:pt x="41389" y="246202"/>
                </a:lnTo>
                <a:lnTo>
                  <a:pt x="76682" y="299669"/>
                </a:lnTo>
                <a:lnTo>
                  <a:pt x="107073" y="339305"/>
                </a:lnTo>
                <a:lnTo>
                  <a:pt x="127698" y="361086"/>
                </a:lnTo>
                <a:lnTo>
                  <a:pt x="131597" y="361086"/>
                </a:lnTo>
                <a:lnTo>
                  <a:pt x="164147" y="327507"/>
                </a:lnTo>
                <a:lnTo>
                  <a:pt x="221602" y="243446"/>
                </a:lnTo>
                <a:lnTo>
                  <a:pt x="250774" y="184950"/>
                </a:lnTo>
                <a:lnTo>
                  <a:pt x="262928" y="1314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4" name="Picture 123" descr="A blue and orange logo&#10;&#10;Description automatically generated">
            <a:extLst>
              <a:ext uri="{FF2B5EF4-FFF2-40B4-BE49-F238E27FC236}">
                <a16:creationId xmlns:a16="http://schemas.microsoft.com/office/drawing/2014/main" id="{EF7D8965-B1C7-3408-FBD9-1E106A7437FA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399" y="9370800"/>
            <a:ext cx="3949200" cy="13756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2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562" userDrawn="1">
          <p15:clr>
            <a:srgbClr val="F26B43"/>
          </p15:clr>
        </p15:guide>
        <p15:guide id="2" pos="63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ing@photonhub.e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ing@photonhub.e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ing@photonhub.e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2543111-780E-9112-D07D-1A15A46A5A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CC0087-F0C0-B296-FC2E-5FFF96295FF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A7FD2-1624-1D92-1351-60950C6A044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EB2766-E77B-4DD4-2681-F77D26FB24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9CF55D-208E-B802-38E6-2FD6BF445F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BE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D9F7C9B-A1A5-FCC4-68C6-38CE118A8F5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8572029" y="-96485"/>
            <a:ext cx="8041878" cy="11405200"/>
            <a:chOff x="0" y="-96485"/>
            <a:chExt cx="8041878" cy="11405200"/>
          </a:xfrm>
        </p:grpSpPr>
        <p:sp>
          <p:nvSpPr>
            <p:cNvPr id="8" name="object 10">
              <a:extLst>
                <a:ext uri="{FF2B5EF4-FFF2-40B4-BE49-F238E27FC236}">
                  <a16:creationId xmlns:a16="http://schemas.microsoft.com/office/drawing/2014/main" id="{07FE4C2C-CF68-E594-ED28-9B88F1D6724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041640" cy="11308715"/>
            </a:xfrm>
            <a:custGeom>
              <a:avLst/>
              <a:gdLst/>
              <a:ahLst/>
              <a:cxnLst/>
              <a:rect l="l" t="t" r="r" b="b"/>
              <a:pathLst>
                <a:path w="8041640" h="11308715">
                  <a:moveTo>
                    <a:pt x="8041639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8041639" y="11308556"/>
                  </a:lnTo>
                  <a:lnTo>
                    <a:pt x="8041639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11">
              <a:extLst>
                <a:ext uri="{FF2B5EF4-FFF2-40B4-BE49-F238E27FC236}">
                  <a16:creationId xmlns:a16="http://schemas.microsoft.com/office/drawing/2014/main" id="{D14A29FA-93D2-C1C3-AD3C-B8F67D02050A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89902" y="-96485"/>
              <a:ext cx="6350000" cy="2718886"/>
            </a:xfrm>
            <a:prstGeom prst="rect">
              <a:avLst/>
            </a:prstGeom>
          </p:spPr>
          <p:txBody>
            <a:bodyPr vert="horz" wrap="square" lIns="0" tIns="142875" rIns="0" bIns="0" rtlCol="0">
              <a:spAutoFit/>
            </a:bodyPr>
            <a:lstStyle>
              <a:lvl1pPr>
                <a:defRPr sz="4500" b="1" i="0">
                  <a:solidFill>
                    <a:srgbClr val="FF6600"/>
                  </a:solidFill>
                  <a:latin typeface="Zeitung Pro Extrabold"/>
                  <a:ea typeface="+mj-ea"/>
                  <a:cs typeface="Zeitung Pro Extrabold"/>
                </a:defRPr>
              </a:lvl1pPr>
            </a:lstStyle>
            <a:p>
              <a:pPr marL="12700">
                <a:spcBef>
                  <a:spcPts val="1125"/>
                </a:spcBef>
              </a:pPr>
              <a:r>
                <a:rPr lang="en-US" sz="8250" spc="-10" dirty="0">
                  <a:latin typeface="Zeitung Pro"/>
                </a:rPr>
                <a:t>Instructions</a:t>
              </a:r>
            </a:p>
            <a:p>
              <a:pPr marL="12700" marR="5080">
                <a:lnSpc>
                  <a:spcPts val="3460"/>
                </a:lnSpc>
              </a:pPr>
              <a:r>
                <a:rPr lang="en-US" sz="2450" dirty="0">
                  <a:solidFill>
                    <a:srgbClr val="FFFFFF"/>
                  </a:solidFill>
                  <a:latin typeface="Zeitung Pro"/>
                </a:rPr>
                <a:t>These instructions help with making the graphic for the course you are </a:t>
              </a:r>
              <a:r>
                <a:rPr lang="en-US" sz="2450" dirty="0" err="1">
                  <a:solidFill>
                    <a:srgbClr val="FFFFFF"/>
                  </a:solidFill>
                  <a:latin typeface="Zeitung Pro"/>
                </a:rPr>
                <a:t>organising</a:t>
              </a:r>
              <a:r>
                <a:rPr lang="en-US" sz="2450" dirty="0">
                  <a:solidFill>
                    <a:srgbClr val="FFFFFF"/>
                  </a:solidFill>
                  <a:latin typeface="Zeitung Pro"/>
                </a:rPr>
                <a:t>.</a:t>
              </a:r>
            </a:p>
          </p:txBody>
        </p:sp>
        <p:sp>
          <p:nvSpPr>
            <p:cNvPr id="10" name="object 12">
              <a:extLst>
                <a:ext uri="{FF2B5EF4-FFF2-40B4-BE49-F238E27FC236}">
                  <a16:creationId xmlns:a16="http://schemas.microsoft.com/office/drawing/2014/main" id="{DCD318C4-67AE-8A0E-C023-A229F15CDA1F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89902" y="2963647"/>
              <a:ext cx="6057265" cy="309562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825500">
                <a:lnSpc>
                  <a:spcPct val="117800"/>
                </a:lnSpc>
                <a:spcBef>
                  <a:spcPts val="95"/>
                </a:spcBef>
              </a:pP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20" dirty="0">
                  <a:solidFill>
                    <a:srgbClr val="FFFFFF"/>
                  </a:solidFill>
                  <a:latin typeface="Zeitung Pro"/>
                  <a:cs typeface="Zeitung Pro"/>
                </a:rPr>
                <a:t>title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course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comes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here.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Make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sure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it’s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capitalised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25" dirty="0">
                  <a:solidFill>
                    <a:srgbClr val="FFFFFF"/>
                  </a:solidFill>
                  <a:latin typeface="Zeitung Pro"/>
                  <a:cs typeface="Zeitung Pro"/>
                </a:rPr>
                <a:t>in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British</a:t>
              </a:r>
              <a:r>
                <a:rPr sz="2450" b="1" spc="-10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English.</a:t>
              </a:r>
              <a:endParaRPr sz="2450" dirty="0">
                <a:latin typeface="Zeitung Pro"/>
                <a:cs typeface="Zeitung Pro"/>
              </a:endParaRPr>
            </a:p>
            <a:p>
              <a:pPr marL="12700" marR="5080">
                <a:lnSpc>
                  <a:spcPts val="3460"/>
                </a:lnSpc>
                <a:spcBef>
                  <a:spcPts val="50"/>
                </a:spcBef>
              </a:pP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Choose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a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bigger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font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size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for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short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titles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a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smaller</a:t>
              </a:r>
              <a:r>
                <a:rPr sz="2150" spc="-6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font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size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for</a:t>
              </a:r>
              <a:r>
                <a:rPr sz="2150" spc="-6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long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titles.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Never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go</a:t>
              </a:r>
              <a:r>
                <a:rPr sz="2150" spc="-6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below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60</a:t>
              </a:r>
              <a:r>
                <a:rPr sz="2150" spc="-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pt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or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higher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than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100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pt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in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increments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10.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leading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is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1.4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times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font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size.</a:t>
              </a:r>
              <a:endParaRPr sz="2150" dirty="0">
                <a:latin typeface="Zeitung Pro"/>
                <a:cs typeface="Zeitung Pro"/>
              </a:endParaRPr>
            </a:p>
          </p:txBody>
        </p:sp>
        <p:sp>
          <p:nvSpPr>
            <p:cNvPr id="11" name="object 13">
              <a:extLst>
                <a:ext uri="{FF2B5EF4-FFF2-40B4-BE49-F238E27FC236}">
                  <a16:creationId xmlns:a16="http://schemas.microsoft.com/office/drawing/2014/main" id="{29B51A20-EF05-C86D-A0A7-392B4D4809FF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89902" y="6646782"/>
              <a:ext cx="6037580" cy="159639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361315">
                <a:lnSpc>
                  <a:spcPct val="117800"/>
                </a:lnSpc>
                <a:spcBef>
                  <a:spcPts val="95"/>
                </a:spcBef>
              </a:pP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Here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comes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date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hours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25" dirty="0">
                  <a:solidFill>
                    <a:srgbClr val="FFFFFF"/>
                  </a:solidFill>
                  <a:latin typeface="Zeitung Pro"/>
                  <a:cs typeface="Zeitung Pro"/>
                </a:rPr>
                <a:t>the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course.</a:t>
              </a:r>
              <a:endParaRPr sz="2450">
                <a:latin typeface="Zeitung Pro"/>
                <a:cs typeface="Zeitung Pro"/>
              </a:endParaRPr>
            </a:p>
            <a:p>
              <a:pPr marL="12700">
                <a:lnSpc>
                  <a:spcPct val="100000"/>
                </a:lnSpc>
                <a:spcBef>
                  <a:spcPts val="2500"/>
                </a:spcBef>
              </a:pP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Here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comes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organiser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course.</a:t>
              </a:r>
              <a:endParaRPr sz="2450">
                <a:latin typeface="Zeitung Pro"/>
                <a:cs typeface="Zeitung Pro"/>
              </a:endParaRPr>
            </a:p>
          </p:txBody>
        </p:sp>
        <p:grpSp>
          <p:nvGrpSpPr>
            <p:cNvPr id="12" name="object 14">
              <a:extLst>
                <a:ext uri="{FF2B5EF4-FFF2-40B4-BE49-F238E27FC236}">
                  <a16:creationId xmlns:a16="http://schemas.microsoft.com/office/drawing/2014/main" id="{ADF7AD28-A821-6268-D4A0-26484FFED80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6659483" y="3255324"/>
              <a:ext cx="1382395" cy="5088890"/>
              <a:chOff x="6659483" y="3255324"/>
              <a:chExt cx="1382395" cy="5088890"/>
            </a:xfrm>
          </p:grpSpPr>
          <p:sp>
            <p:nvSpPr>
              <p:cNvPr id="13" name="object 15">
                <a:extLst>
                  <a:ext uri="{FF2B5EF4-FFF2-40B4-BE49-F238E27FC236}">
                    <a16:creationId xmlns:a16="http://schemas.microsoft.com/office/drawing/2014/main" id="{1AA75B83-44B3-98B6-53C9-CC50A0631B5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659483" y="3392566"/>
                <a:ext cx="11569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6970">
                    <a:moveTo>
                      <a:pt x="0" y="0"/>
                    </a:moveTo>
                    <a:lnTo>
                      <a:pt x="1156551" y="0"/>
                    </a:lnTo>
                  </a:path>
                </a:pathLst>
              </a:custGeom>
              <a:ln w="6282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6">
                <a:extLst>
                  <a:ext uri="{FF2B5EF4-FFF2-40B4-BE49-F238E27FC236}">
                    <a16:creationId xmlns:a16="http://schemas.microsoft.com/office/drawing/2014/main" id="{839F0DC9-9B65-6E63-34EE-193FC6F1145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7664478" y="3255324"/>
                <a:ext cx="377190" cy="274955"/>
              </a:xfrm>
              <a:custGeom>
                <a:avLst/>
                <a:gdLst/>
                <a:ahLst/>
                <a:cxnLst/>
                <a:rect l="l" t="t" r="r" b="b"/>
                <a:pathLst>
                  <a:path w="377190" h="274954">
                    <a:moveTo>
                      <a:pt x="0" y="0"/>
                    </a:moveTo>
                    <a:lnTo>
                      <a:pt x="85250" y="81487"/>
                    </a:lnTo>
                    <a:lnTo>
                      <a:pt x="113666" y="137241"/>
                    </a:lnTo>
                    <a:lnTo>
                      <a:pt x="85250" y="192996"/>
                    </a:lnTo>
                    <a:lnTo>
                      <a:pt x="0" y="274483"/>
                    </a:lnTo>
                    <a:lnTo>
                      <a:pt x="377161" y="137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7">
                <a:extLst>
                  <a:ext uri="{FF2B5EF4-FFF2-40B4-BE49-F238E27FC236}">
                    <a16:creationId xmlns:a16="http://schemas.microsoft.com/office/drawing/2014/main" id="{A99A0224-DBCD-AC3E-441B-83D40258D7C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659483" y="7075702"/>
                <a:ext cx="11569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6970">
                    <a:moveTo>
                      <a:pt x="0" y="0"/>
                    </a:moveTo>
                    <a:lnTo>
                      <a:pt x="1156551" y="0"/>
                    </a:lnTo>
                  </a:path>
                </a:pathLst>
              </a:custGeom>
              <a:ln w="6282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8">
                <a:extLst>
                  <a:ext uri="{FF2B5EF4-FFF2-40B4-BE49-F238E27FC236}">
                    <a16:creationId xmlns:a16="http://schemas.microsoft.com/office/drawing/2014/main" id="{EAFF3A95-2CF7-1E13-5190-05572C06950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7664478" y="6938460"/>
                <a:ext cx="377190" cy="274955"/>
              </a:xfrm>
              <a:custGeom>
                <a:avLst/>
                <a:gdLst/>
                <a:ahLst/>
                <a:cxnLst/>
                <a:rect l="l" t="t" r="r" b="b"/>
                <a:pathLst>
                  <a:path w="377190" h="274954">
                    <a:moveTo>
                      <a:pt x="0" y="0"/>
                    </a:moveTo>
                    <a:lnTo>
                      <a:pt x="85250" y="81487"/>
                    </a:lnTo>
                    <a:lnTo>
                      <a:pt x="113666" y="137241"/>
                    </a:lnTo>
                    <a:lnTo>
                      <a:pt x="85250" y="192996"/>
                    </a:lnTo>
                    <a:lnTo>
                      <a:pt x="0" y="274483"/>
                    </a:lnTo>
                    <a:lnTo>
                      <a:pt x="377161" y="137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9">
                <a:extLst>
                  <a:ext uri="{FF2B5EF4-FFF2-40B4-BE49-F238E27FC236}">
                    <a16:creationId xmlns:a16="http://schemas.microsoft.com/office/drawing/2014/main" id="{553C3CEE-CBF2-9583-B7CD-DA02CE92632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659483" y="8206558"/>
                <a:ext cx="11569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6970">
                    <a:moveTo>
                      <a:pt x="0" y="0"/>
                    </a:moveTo>
                    <a:lnTo>
                      <a:pt x="1156551" y="0"/>
                    </a:lnTo>
                  </a:path>
                </a:pathLst>
              </a:custGeom>
              <a:ln w="6282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20">
                <a:extLst>
                  <a:ext uri="{FF2B5EF4-FFF2-40B4-BE49-F238E27FC236}">
                    <a16:creationId xmlns:a16="http://schemas.microsoft.com/office/drawing/2014/main" id="{532CAA59-4688-FFD2-2E8C-E9A956E52F1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7664478" y="8069316"/>
                <a:ext cx="377190" cy="274955"/>
              </a:xfrm>
              <a:custGeom>
                <a:avLst/>
                <a:gdLst/>
                <a:ahLst/>
                <a:cxnLst/>
                <a:rect l="l" t="t" r="r" b="b"/>
                <a:pathLst>
                  <a:path w="377190" h="274954">
                    <a:moveTo>
                      <a:pt x="0" y="0"/>
                    </a:moveTo>
                    <a:lnTo>
                      <a:pt x="85250" y="81487"/>
                    </a:lnTo>
                    <a:lnTo>
                      <a:pt x="113666" y="137241"/>
                    </a:lnTo>
                    <a:lnTo>
                      <a:pt x="85250" y="192996"/>
                    </a:lnTo>
                    <a:lnTo>
                      <a:pt x="0" y="274483"/>
                    </a:lnTo>
                    <a:lnTo>
                      <a:pt x="377161" y="137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46CC20B-7C4D-2F91-2328-667AE038947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0520201" y="-96485"/>
            <a:ext cx="8041640" cy="11324590"/>
            <a:chOff x="21126619" y="-96485"/>
            <a:chExt cx="8041640" cy="11324590"/>
          </a:xfrm>
        </p:grpSpPr>
        <p:sp>
          <p:nvSpPr>
            <p:cNvPr id="20" name="object 10">
              <a:extLst>
                <a:ext uri="{FF2B5EF4-FFF2-40B4-BE49-F238E27FC236}">
                  <a16:creationId xmlns:a16="http://schemas.microsoft.com/office/drawing/2014/main" id="{76B3349B-394A-A807-B51C-45A9D6DAC54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126619" y="-80610"/>
              <a:ext cx="8041640" cy="11308715"/>
            </a:xfrm>
            <a:custGeom>
              <a:avLst/>
              <a:gdLst/>
              <a:ahLst/>
              <a:cxnLst/>
              <a:rect l="l" t="t" r="r" b="b"/>
              <a:pathLst>
                <a:path w="8041640" h="11308715">
                  <a:moveTo>
                    <a:pt x="8041639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8041639" y="11308556"/>
                  </a:lnTo>
                  <a:lnTo>
                    <a:pt x="8041639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9A1F141-9F4F-0E70-2133-51250292C187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1268353" y="-96485"/>
              <a:ext cx="7247573" cy="10193202"/>
              <a:chOff x="12062459" y="-96485"/>
              <a:chExt cx="7247573" cy="10193202"/>
            </a:xfrm>
          </p:grpSpPr>
          <p:sp>
            <p:nvSpPr>
              <p:cNvPr id="22" name="object 2">
                <a:extLst>
                  <a:ext uri="{FF2B5EF4-FFF2-40B4-BE49-F238E27FC236}">
                    <a16:creationId xmlns:a16="http://schemas.microsoft.com/office/drawing/2014/main" id="{B841AD6F-0EBB-190A-4CF8-F547E19EAFCC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552362" y="-96485"/>
                <a:ext cx="6350000" cy="2268855"/>
              </a:xfrm>
              <a:prstGeom prst="rect">
                <a:avLst/>
              </a:prstGeom>
            </p:spPr>
            <p:txBody>
              <a:bodyPr vert="horz" wrap="square" lIns="0" tIns="14287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125"/>
                  </a:spcBef>
                </a:pPr>
                <a:r>
                  <a:rPr sz="82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Instructions</a:t>
                </a:r>
                <a:endParaRPr sz="8250" dirty="0">
                  <a:latin typeface="Zeitung Pro"/>
                  <a:cs typeface="Zeitung Pro"/>
                </a:endParaRPr>
              </a:p>
              <a:p>
                <a:pPr marL="12700" marR="5080">
                  <a:lnSpc>
                    <a:spcPts val="3460"/>
                  </a:lnSpc>
                </a:pP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These</a:t>
                </a:r>
                <a:r>
                  <a:rPr sz="2450" b="1" spc="-8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instructions</a:t>
                </a:r>
                <a:r>
                  <a:rPr sz="2450" b="1" spc="-8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help</a:t>
                </a:r>
                <a:r>
                  <a:rPr sz="2450" b="1" spc="-8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with</a:t>
                </a:r>
                <a:r>
                  <a:rPr sz="2450" b="1" spc="-8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making</a:t>
                </a:r>
                <a:r>
                  <a:rPr sz="2450" b="1" spc="-8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graphic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for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course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you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are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organising.</a:t>
                </a:r>
                <a:endParaRPr sz="2450" dirty="0">
                  <a:latin typeface="Zeitung Pro"/>
                  <a:cs typeface="Zeitung Pro"/>
                </a:endParaRPr>
              </a:p>
            </p:txBody>
          </p:sp>
          <p:sp>
            <p:nvSpPr>
              <p:cNvPr id="23" name="object 3">
                <a:extLst>
                  <a:ext uri="{FF2B5EF4-FFF2-40B4-BE49-F238E27FC236}">
                    <a16:creationId xmlns:a16="http://schemas.microsoft.com/office/drawing/2014/main" id="{57305062-40BF-81BB-83BE-3C2A47CAC672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57567" y="2963647"/>
                <a:ext cx="5752465" cy="134493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5080">
                  <a:lnSpc>
                    <a:spcPct val="117800"/>
                  </a:lnSpc>
                  <a:spcBef>
                    <a:spcPts val="95"/>
                  </a:spcBef>
                </a:pP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Include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a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clear</a:t>
                </a:r>
                <a:r>
                  <a:rPr sz="2450" b="1" spc="-1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hero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image</a:t>
                </a:r>
                <a:r>
                  <a:rPr sz="2450" b="1" spc="-1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that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shows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what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course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is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about.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Keep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image</a:t>
                </a:r>
                <a:r>
                  <a:rPr sz="2450" b="1" spc="-10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inside</a:t>
                </a:r>
                <a:r>
                  <a:rPr sz="2450" b="1" spc="-9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0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box.</a:t>
                </a:r>
                <a:endParaRPr sz="2450">
                  <a:latin typeface="Zeitung Pro"/>
                  <a:cs typeface="Zeitung Pro"/>
                </a:endParaRPr>
              </a:p>
            </p:txBody>
          </p:sp>
          <p:sp>
            <p:nvSpPr>
              <p:cNvPr id="24" name="object 4">
                <a:extLst>
                  <a:ext uri="{FF2B5EF4-FFF2-40B4-BE49-F238E27FC236}">
                    <a16:creationId xmlns:a16="http://schemas.microsoft.com/office/drawing/2014/main" id="{555F22BD-11B1-59EE-EC3F-87992D42B4BC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57567" y="9191207"/>
                <a:ext cx="5541645" cy="90551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5080">
                  <a:lnSpc>
                    <a:spcPct val="117800"/>
                  </a:lnSpc>
                  <a:spcBef>
                    <a:spcPts val="95"/>
                  </a:spcBef>
                </a:pP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Here</a:t>
                </a:r>
                <a:r>
                  <a:rPr sz="2450" b="1" spc="-12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come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logo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of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organiser.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Keep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logo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inside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box.</a:t>
                </a:r>
                <a:endParaRPr sz="2450">
                  <a:latin typeface="Zeitung Pro"/>
                  <a:cs typeface="Zeitung Pro"/>
                </a:endParaRPr>
              </a:p>
            </p:txBody>
          </p:sp>
          <p:grpSp>
            <p:nvGrpSpPr>
              <p:cNvPr id="25" name="object 5">
                <a:extLst>
                  <a:ext uri="{FF2B5EF4-FFF2-40B4-BE49-F238E27FC236}">
                    <a16:creationId xmlns:a16="http://schemas.microsoft.com/office/drawing/2014/main" id="{442B96B9-CB00-123B-883B-54455FEC8123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12062459" y="3255324"/>
                <a:ext cx="1382395" cy="6502400"/>
                <a:chOff x="12062459" y="3255324"/>
                <a:chExt cx="1382395" cy="6502400"/>
              </a:xfrm>
            </p:grpSpPr>
            <p:sp>
              <p:nvSpPr>
                <p:cNvPr id="26" name="object 6">
                  <a:extLst>
                    <a:ext uri="{FF2B5EF4-FFF2-40B4-BE49-F238E27FC236}">
                      <a16:creationId xmlns:a16="http://schemas.microsoft.com/office/drawing/2014/main" id="{CB4AE5D2-0CDA-1376-AFB8-EF9D10927B20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288065" y="3392566"/>
                  <a:ext cx="115697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6969">
                      <a:moveTo>
                        <a:pt x="1156551" y="0"/>
                      </a:moveTo>
                      <a:lnTo>
                        <a:pt x="0" y="0"/>
                      </a:lnTo>
                    </a:path>
                  </a:pathLst>
                </a:custGeom>
                <a:ln w="62825">
                  <a:solidFill>
                    <a:srgbClr val="FFFFF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7" name="object 7">
                  <a:extLst>
                    <a:ext uri="{FF2B5EF4-FFF2-40B4-BE49-F238E27FC236}">
                      <a16:creationId xmlns:a16="http://schemas.microsoft.com/office/drawing/2014/main" id="{F180F371-B219-C975-067E-7764F7429DEC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62459" y="3255324"/>
                  <a:ext cx="377190" cy="274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190" h="274954">
                      <a:moveTo>
                        <a:pt x="377161" y="0"/>
                      </a:moveTo>
                      <a:lnTo>
                        <a:pt x="0" y="137241"/>
                      </a:lnTo>
                      <a:lnTo>
                        <a:pt x="377161" y="274483"/>
                      </a:lnTo>
                      <a:lnTo>
                        <a:pt x="291911" y="192996"/>
                      </a:lnTo>
                      <a:lnTo>
                        <a:pt x="263494" y="137241"/>
                      </a:lnTo>
                      <a:lnTo>
                        <a:pt x="291911" y="81487"/>
                      </a:lnTo>
                      <a:lnTo>
                        <a:pt x="3771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8" name="object 8">
                  <a:extLst>
                    <a:ext uri="{FF2B5EF4-FFF2-40B4-BE49-F238E27FC236}">
                      <a16:creationId xmlns:a16="http://schemas.microsoft.com/office/drawing/2014/main" id="{2021058A-EFB4-DA51-549F-62F9C8A897D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288065" y="9620127"/>
                  <a:ext cx="115697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6969">
                      <a:moveTo>
                        <a:pt x="1156551" y="0"/>
                      </a:moveTo>
                      <a:lnTo>
                        <a:pt x="0" y="0"/>
                      </a:lnTo>
                    </a:path>
                  </a:pathLst>
                </a:custGeom>
                <a:ln w="62825">
                  <a:solidFill>
                    <a:srgbClr val="FFFFF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9" name="object 9">
                  <a:extLst>
                    <a:ext uri="{FF2B5EF4-FFF2-40B4-BE49-F238E27FC236}">
                      <a16:creationId xmlns:a16="http://schemas.microsoft.com/office/drawing/2014/main" id="{B0A27250-D756-CA60-5BBF-FFC8FF71641E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62459" y="9482886"/>
                  <a:ext cx="377190" cy="274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190" h="274954">
                      <a:moveTo>
                        <a:pt x="377161" y="0"/>
                      </a:moveTo>
                      <a:lnTo>
                        <a:pt x="0" y="137241"/>
                      </a:lnTo>
                      <a:lnTo>
                        <a:pt x="377161" y="274483"/>
                      </a:lnTo>
                      <a:lnTo>
                        <a:pt x="291911" y="192996"/>
                      </a:lnTo>
                      <a:lnTo>
                        <a:pt x="263494" y="137241"/>
                      </a:lnTo>
                      <a:lnTo>
                        <a:pt x="291911" y="81487"/>
                      </a:lnTo>
                      <a:lnTo>
                        <a:pt x="3771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42903AF-2F7C-F409-1956-81E0BE0F9BF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8572029" y="-922794"/>
            <a:ext cx="37133870" cy="707886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</a:rPr>
              <a:t>Just change the variable content. Please do not add any other information!</a:t>
            </a:r>
            <a:endParaRPr lang="en-BE" sz="4000" dirty="0">
              <a:solidFill>
                <a:schemeClr val="bg1"/>
              </a:solidFill>
              <a:latin typeface="Zeitung Pro Bold" panose="00000800000000000000" pitchFamily="50" charset="0"/>
              <a:ea typeface="Zeitung Pro Bold" panose="00000800000000000000" pitchFamily="50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CBBFB9-151F-5FE0-C044-FA933DBCB6F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8572029" y="11497837"/>
            <a:ext cx="37133870" cy="707886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</a:rPr>
              <a:t>Contact </a:t>
            </a:r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  <a:hlinkClick r:id="rId3"/>
              </a:rPr>
              <a:t>marketing@photonhub.eu</a:t>
            </a:r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</a:rPr>
              <a:t> if you have any questions or requests.</a:t>
            </a:r>
            <a:endParaRPr lang="en-BE" sz="4000" dirty="0">
              <a:solidFill>
                <a:schemeClr val="bg1"/>
              </a:solidFill>
              <a:latin typeface="Zeitung Pro Bold" panose="00000800000000000000" pitchFamily="50" charset="0"/>
              <a:ea typeface="Zeitung Pro Bold" panose="000008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34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6A6FFE9-CDE2-3250-8957-87F6A55C9AF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C2F824-BA6C-E8AF-CD06-784C4AC3AF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18D155-396C-E524-BCF4-F2D103BEBC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ADFDA-624D-3264-900C-9D83816888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B5F1B1-1B1B-83ED-78A1-33B11A0132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D69A21-11B5-2534-B641-3546FF86D9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BE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D751FE0-6E1C-E7BB-8A73-D6D469B5BA4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0520201" y="-96485"/>
            <a:ext cx="8041640" cy="11324590"/>
            <a:chOff x="21126619" y="-96485"/>
            <a:chExt cx="8041640" cy="11324590"/>
          </a:xfrm>
        </p:grpSpPr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07ECE054-9E52-FA08-1B87-67F414BC8DF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126619" y="-80610"/>
              <a:ext cx="8041640" cy="11308715"/>
            </a:xfrm>
            <a:custGeom>
              <a:avLst/>
              <a:gdLst/>
              <a:ahLst/>
              <a:cxnLst/>
              <a:rect l="l" t="t" r="r" b="b"/>
              <a:pathLst>
                <a:path w="8041640" h="11308715">
                  <a:moveTo>
                    <a:pt x="8041639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8041639" y="11308556"/>
                  </a:lnTo>
                  <a:lnTo>
                    <a:pt x="8041639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974BDD9-AF7B-A9CF-6F62-391FCA049E3C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1268353" y="-96485"/>
              <a:ext cx="7247573" cy="10193202"/>
              <a:chOff x="12062459" y="-96485"/>
              <a:chExt cx="7247573" cy="10193202"/>
            </a:xfrm>
          </p:grpSpPr>
          <p:sp>
            <p:nvSpPr>
              <p:cNvPr id="23" name="object 2">
                <a:extLst>
                  <a:ext uri="{FF2B5EF4-FFF2-40B4-BE49-F238E27FC236}">
                    <a16:creationId xmlns:a16="http://schemas.microsoft.com/office/drawing/2014/main" id="{E2CC9573-2089-1480-60E6-C112E3B4A6E2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552362" y="-96485"/>
                <a:ext cx="6350000" cy="2268855"/>
              </a:xfrm>
              <a:prstGeom prst="rect">
                <a:avLst/>
              </a:prstGeom>
            </p:spPr>
            <p:txBody>
              <a:bodyPr vert="horz" wrap="square" lIns="0" tIns="14287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125"/>
                  </a:spcBef>
                </a:pPr>
                <a:r>
                  <a:rPr sz="82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Instructions</a:t>
                </a:r>
                <a:endParaRPr sz="8250">
                  <a:latin typeface="Zeitung Pro"/>
                  <a:cs typeface="Zeitung Pro"/>
                </a:endParaRPr>
              </a:p>
              <a:p>
                <a:pPr marL="12700" marR="5080">
                  <a:lnSpc>
                    <a:spcPts val="3460"/>
                  </a:lnSpc>
                </a:pP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These</a:t>
                </a:r>
                <a:r>
                  <a:rPr sz="2450" b="1" spc="-8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instructions</a:t>
                </a:r>
                <a:r>
                  <a:rPr sz="2450" b="1" spc="-8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help</a:t>
                </a:r>
                <a:r>
                  <a:rPr sz="2450" b="1" spc="-8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with</a:t>
                </a:r>
                <a:r>
                  <a:rPr sz="2450" b="1" spc="-8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making</a:t>
                </a:r>
                <a:r>
                  <a:rPr sz="2450" b="1" spc="-8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graphic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for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course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you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are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organising.</a:t>
                </a:r>
                <a:endParaRPr sz="2450">
                  <a:latin typeface="Zeitung Pro"/>
                  <a:cs typeface="Zeitung Pro"/>
                </a:endParaRPr>
              </a:p>
            </p:txBody>
          </p:sp>
          <p:sp>
            <p:nvSpPr>
              <p:cNvPr id="24" name="object 3">
                <a:extLst>
                  <a:ext uri="{FF2B5EF4-FFF2-40B4-BE49-F238E27FC236}">
                    <a16:creationId xmlns:a16="http://schemas.microsoft.com/office/drawing/2014/main" id="{7C1C8C77-1029-D51E-C1FF-90B80F817259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57567" y="2963647"/>
                <a:ext cx="5752465" cy="134493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5080">
                  <a:lnSpc>
                    <a:spcPct val="117800"/>
                  </a:lnSpc>
                  <a:spcBef>
                    <a:spcPts val="95"/>
                  </a:spcBef>
                </a:pP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Include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a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clear</a:t>
                </a:r>
                <a:r>
                  <a:rPr sz="2450" b="1" spc="-1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hero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image</a:t>
                </a:r>
                <a:r>
                  <a:rPr sz="2450" b="1" spc="-1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that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shows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what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course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is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about.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Keep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image</a:t>
                </a:r>
                <a:r>
                  <a:rPr sz="2450" b="1" spc="-10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inside</a:t>
                </a:r>
                <a:r>
                  <a:rPr sz="2450" b="1" spc="-9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0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box.</a:t>
                </a:r>
                <a:endParaRPr sz="2450">
                  <a:latin typeface="Zeitung Pro"/>
                  <a:cs typeface="Zeitung Pro"/>
                </a:endParaRPr>
              </a:p>
            </p:txBody>
          </p:sp>
          <p:sp>
            <p:nvSpPr>
              <p:cNvPr id="25" name="object 4">
                <a:extLst>
                  <a:ext uri="{FF2B5EF4-FFF2-40B4-BE49-F238E27FC236}">
                    <a16:creationId xmlns:a16="http://schemas.microsoft.com/office/drawing/2014/main" id="{371152F2-A337-FD4D-826E-6AAF2EC2E835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57567" y="9191207"/>
                <a:ext cx="5541645" cy="90551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5080">
                  <a:lnSpc>
                    <a:spcPct val="117800"/>
                  </a:lnSpc>
                  <a:spcBef>
                    <a:spcPts val="95"/>
                  </a:spcBef>
                </a:pP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Here</a:t>
                </a:r>
                <a:r>
                  <a:rPr sz="2450" b="1" spc="-12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come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logo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of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organiser.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Keep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logo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inside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box.</a:t>
                </a:r>
                <a:endParaRPr sz="2450">
                  <a:latin typeface="Zeitung Pro"/>
                  <a:cs typeface="Zeitung Pro"/>
                </a:endParaRPr>
              </a:p>
            </p:txBody>
          </p:sp>
          <p:grpSp>
            <p:nvGrpSpPr>
              <p:cNvPr id="26" name="object 5">
                <a:extLst>
                  <a:ext uri="{FF2B5EF4-FFF2-40B4-BE49-F238E27FC236}">
                    <a16:creationId xmlns:a16="http://schemas.microsoft.com/office/drawing/2014/main" id="{2EC3ADA2-F853-FEEC-E269-2659494CA1A2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12062459" y="3255324"/>
                <a:ext cx="1382395" cy="6502400"/>
                <a:chOff x="12062459" y="3255324"/>
                <a:chExt cx="1382395" cy="6502400"/>
              </a:xfrm>
            </p:grpSpPr>
            <p:sp>
              <p:nvSpPr>
                <p:cNvPr id="27" name="object 6">
                  <a:extLst>
                    <a:ext uri="{FF2B5EF4-FFF2-40B4-BE49-F238E27FC236}">
                      <a16:creationId xmlns:a16="http://schemas.microsoft.com/office/drawing/2014/main" id="{A21A646C-C7D5-AE49-C872-0AC63CAC721D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288065" y="3392566"/>
                  <a:ext cx="115697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6969">
                      <a:moveTo>
                        <a:pt x="1156551" y="0"/>
                      </a:moveTo>
                      <a:lnTo>
                        <a:pt x="0" y="0"/>
                      </a:lnTo>
                    </a:path>
                  </a:pathLst>
                </a:custGeom>
                <a:ln w="62825">
                  <a:solidFill>
                    <a:srgbClr val="FFFFF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8" name="object 7">
                  <a:extLst>
                    <a:ext uri="{FF2B5EF4-FFF2-40B4-BE49-F238E27FC236}">
                      <a16:creationId xmlns:a16="http://schemas.microsoft.com/office/drawing/2014/main" id="{16A454C2-818D-EEDD-E263-CCAE4B41A2A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62459" y="3255324"/>
                  <a:ext cx="377190" cy="274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190" h="274954">
                      <a:moveTo>
                        <a:pt x="377161" y="0"/>
                      </a:moveTo>
                      <a:lnTo>
                        <a:pt x="0" y="137241"/>
                      </a:lnTo>
                      <a:lnTo>
                        <a:pt x="377161" y="274483"/>
                      </a:lnTo>
                      <a:lnTo>
                        <a:pt x="291911" y="192996"/>
                      </a:lnTo>
                      <a:lnTo>
                        <a:pt x="263494" y="137241"/>
                      </a:lnTo>
                      <a:lnTo>
                        <a:pt x="291911" y="81487"/>
                      </a:lnTo>
                      <a:lnTo>
                        <a:pt x="3771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9" name="object 8">
                  <a:extLst>
                    <a:ext uri="{FF2B5EF4-FFF2-40B4-BE49-F238E27FC236}">
                      <a16:creationId xmlns:a16="http://schemas.microsoft.com/office/drawing/2014/main" id="{719CF799-BEB5-DD57-BD57-04D6B1D1D351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288065" y="9620127"/>
                  <a:ext cx="115697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6969">
                      <a:moveTo>
                        <a:pt x="1156551" y="0"/>
                      </a:moveTo>
                      <a:lnTo>
                        <a:pt x="0" y="0"/>
                      </a:lnTo>
                    </a:path>
                  </a:pathLst>
                </a:custGeom>
                <a:ln w="62825">
                  <a:solidFill>
                    <a:srgbClr val="FFFFF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0" name="object 9">
                  <a:extLst>
                    <a:ext uri="{FF2B5EF4-FFF2-40B4-BE49-F238E27FC236}">
                      <a16:creationId xmlns:a16="http://schemas.microsoft.com/office/drawing/2014/main" id="{038EDDB2-55E0-1D3A-C495-29F3FB847EEC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62459" y="9482886"/>
                  <a:ext cx="377190" cy="274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190" h="274954">
                      <a:moveTo>
                        <a:pt x="377161" y="0"/>
                      </a:moveTo>
                      <a:lnTo>
                        <a:pt x="0" y="137241"/>
                      </a:lnTo>
                      <a:lnTo>
                        <a:pt x="377161" y="274483"/>
                      </a:lnTo>
                      <a:lnTo>
                        <a:pt x="291911" y="192996"/>
                      </a:lnTo>
                      <a:lnTo>
                        <a:pt x="263494" y="137241"/>
                      </a:lnTo>
                      <a:lnTo>
                        <a:pt x="291911" y="81487"/>
                      </a:lnTo>
                      <a:lnTo>
                        <a:pt x="3771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7950BFB-49E9-F63E-2FE8-CA41FEFFAE8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8572029" y="-96485"/>
            <a:ext cx="8041878" cy="11405200"/>
            <a:chOff x="0" y="-96485"/>
            <a:chExt cx="8041878" cy="11405200"/>
          </a:xfrm>
        </p:grpSpPr>
        <p:sp>
          <p:nvSpPr>
            <p:cNvPr id="33" name="object 10">
              <a:extLst>
                <a:ext uri="{FF2B5EF4-FFF2-40B4-BE49-F238E27FC236}">
                  <a16:creationId xmlns:a16="http://schemas.microsoft.com/office/drawing/2014/main" id="{34BE09E8-5FFB-A501-E6BB-19C11D17938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041640" cy="11308715"/>
            </a:xfrm>
            <a:custGeom>
              <a:avLst/>
              <a:gdLst/>
              <a:ahLst/>
              <a:cxnLst/>
              <a:rect l="l" t="t" r="r" b="b"/>
              <a:pathLst>
                <a:path w="8041640" h="11308715">
                  <a:moveTo>
                    <a:pt x="8041639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8041639" y="11308556"/>
                  </a:lnTo>
                  <a:lnTo>
                    <a:pt x="8041639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1">
              <a:extLst>
                <a:ext uri="{FF2B5EF4-FFF2-40B4-BE49-F238E27FC236}">
                  <a16:creationId xmlns:a16="http://schemas.microsoft.com/office/drawing/2014/main" id="{8C2E2D76-C965-98A8-4616-8A96093B58F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89902" y="-96485"/>
              <a:ext cx="6350000" cy="2718886"/>
            </a:xfrm>
            <a:prstGeom prst="rect">
              <a:avLst/>
            </a:prstGeom>
          </p:spPr>
          <p:txBody>
            <a:bodyPr vert="horz" wrap="square" lIns="0" tIns="142875" rIns="0" bIns="0" rtlCol="0">
              <a:spAutoFit/>
            </a:bodyPr>
            <a:lstStyle>
              <a:lvl1pPr>
                <a:defRPr sz="4500" b="1" i="0">
                  <a:solidFill>
                    <a:srgbClr val="FF6600"/>
                  </a:solidFill>
                  <a:latin typeface="Zeitung Pro Extrabold"/>
                  <a:ea typeface="+mj-ea"/>
                  <a:cs typeface="Zeitung Pro Extrabold"/>
                </a:defRPr>
              </a:lvl1pPr>
            </a:lstStyle>
            <a:p>
              <a:pPr marL="12700">
                <a:spcBef>
                  <a:spcPts val="1125"/>
                </a:spcBef>
              </a:pPr>
              <a:r>
                <a:rPr lang="en-US" sz="8250" spc="-10" dirty="0">
                  <a:latin typeface="Zeitung Pro"/>
                </a:rPr>
                <a:t>Instructions</a:t>
              </a:r>
            </a:p>
            <a:p>
              <a:pPr marL="12700" marR="5080">
                <a:lnSpc>
                  <a:spcPts val="3460"/>
                </a:lnSpc>
              </a:pPr>
              <a:r>
                <a:rPr lang="en-US" sz="2450" dirty="0">
                  <a:solidFill>
                    <a:srgbClr val="FFFFFF"/>
                  </a:solidFill>
                  <a:latin typeface="Zeitung Pro"/>
                </a:rPr>
                <a:t>These instructions help with making the graphic for the course you are </a:t>
              </a:r>
              <a:r>
                <a:rPr lang="en-US" sz="2450" dirty="0" err="1">
                  <a:solidFill>
                    <a:srgbClr val="FFFFFF"/>
                  </a:solidFill>
                  <a:latin typeface="Zeitung Pro"/>
                </a:rPr>
                <a:t>organising</a:t>
              </a:r>
              <a:r>
                <a:rPr lang="en-US" sz="2450" dirty="0">
                  <a:solidFill>
                    <a:srgbClr val="FFFFFF"/>
                  </a:solidFill>
                  <a:latin typeface="Zeitung Pro"/>
                </a:rPr>
                <a:t>.</a:t>
              </a:r>
            </a:p>
          </p:txBody>
        </p:sp>
        <p:sp>
          <p:nvSpPr>
            <p:cNvPr id="35" name="object 12">
              <a:extLst>
                <a:ext uri="{FF2B5EF4-FFF2-40B4-BE49-F238E27FC236}">
                  <a16:creationId xmlns:a16="http://schemas.microsoft.com/office/drawing/2014/main" id="{556697C3-7BCD-1C26-027B-A7F3C9313B28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89902" y="2963647"/>
              <a:ext cx="6057265" cy="309562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825500">
                <a:lnSpc>
                  <a:spcPct val="117800"/>
                </a:lnSpc>
                <a:spcBef>
                  <a:spcPts val="95"/>
                </a:spcBef>
              </a:pP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20" dirty="0">
                  <a:solidFill>
                    <a:srgbClr val="FFFFFF"/>
                  </a:solidFill>
                  <a:latin typeface="Zeitung Pro"/>
                  <a:cs typeface="Zeitung Pro"/>
                </a:rPr>
                <a:t>title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course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comes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here.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Make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sure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it’s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capitalised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25" dirty="0">
                  <a:solidFill>
                    <a:srgbClr val="FFFFFF"/>
                  </a:solidFill>
                  <a:latin typeface="Zeitung Pro"/>
                  <a:cs typeface="Zeitung Pro"/>
                </a:rPr>
                <a:t>in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British</a:t>
              </a:r>
              <a:r>
                <a:rPr sz="2450" b="1" spc="-10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English.</a:t>
              </a:r>
              <a:endParaRPr sz="2450" dirty="0">
                <a:latin typeface="Zeitung Pro"/>
                <a:cs typeface="Zeitung Pro"/>
              </a:endParaRPr>
            </a:p>
            <a:p>
              <a:pPr marL="12700" marR="5080">
                <a:lnSpc>
                  <a:spcPts val="3460"/>
                </a:lnSpc>
                <a:spcBef>
                  <a:spcPts val="50"/>
                </a:spcBef>
              </a:pP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Choose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a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bigger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font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size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for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short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titles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a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smaller</a:t>
              </a:r>
              <a:r>
                <a:rPr sz="2150" spc="-6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font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size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for</a:t>
              </a:r>
              <a:r>
                <a:rPr sz="2150" spc="-6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long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titles.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Never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go</a:t>
              </a:r>
              <a:r>
                <a:rPr sz="2150" spc="-6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below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60</a:t>
              </a:r>
              <a:r>
                <a:rPr sz="2150" spc="-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pt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or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higher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than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100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pt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in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increments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10.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leading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is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1.4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times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font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size.</a:t>
              </a:r>
              <a:endParaRPr sz="2150" dirty="0">
                <a:latin typeface="Zeitung Pro"/>
                <a:cs typeface="Zeitung Pro"/>
              </a:endParaRPr>
            </a:p>
          </p:txBody>
        </p:sp>
        <p:sp>
          <p:nvSpPr>
            <p:cNvPr id="36" name="object 13">
              <a:extLst>
                <a:ext uri="{FF2B5EF4-FFF2-40B4-BE49-F238E27FC236}">
                  <a16:creationId xmlns:a16="http://schemas.microsoft.com/office/drawing/2014/main" id="{B938E5FD-0E89-5556-B835-03E12E59C39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89902" y="6646782"/>
              <a:ext cx="6037580" cy="115467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361315">
                <a:lnSpc>
                  <a:spcPct val="117800"/>
                </a:lnSpc>
                <a:spcBef>
                  <a:spcPts val="95"/>
                </a:spcBef>
              </a:pP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Here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comes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date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25" dirty="0">
                  <a:solidFill>
                    <a:srgbClr val="FFFFFF"/>
                  </a:solidFill>
                  <a:latin typeface="Zeitung Pro"/>
                  <a:cs typeface="Zeitung Pro"/>
                </a:rPr>
                <a:t>the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course.</a:t>
              </a:r>
              <a:endParaRPr sz="2450" dirty="0">
                <a:latin typeface="Zeitung Pro"/>
                <a:cs typeface="Zeitung Pro"/>
              </a:endParaRPr>
            </a:p>
            <a:p>
              <a:pPr marL="12700">
                <a:lnSpc>
                  <a:spcPct val="100000"/>
                </a:lnSpc>
                <a:spcBef>
                  <a:spcPts val="2500"/>
                </a:spcBef>
              </a:pP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Here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comes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organiser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course.</a:t>
              </a:r>
              <a:endParaRPr sz="2450" dirty="0">
                <a:latin typeface="Zeitung Pro"/>
                <a:cs typeface="Zeitung Pro"/>
              </a:endParaRPr>
            </a:p>
          </p:txBody>
        </p:sp>
        <p:grpSp>
          <p:nvGrpSpPr>
            <p:cNvPr id="37" name="object 14">
              <a:extLst>
                <a:ext uri="{FF2B5EF4-FFF2-40B4-BE49-F238E27FC236}">
                  <a16:creationId xmlns:a16="http://schemas.microsoft.com/office/drawing/2014/main" id="{49F82E9C-7A15-AF56-699A-D96D8BA43D78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6659483" y="3255324"/>
              <a:ext cx="1382395" cy="5088890"/>
              <a:chOff x="6659483" y="3255324"/>
              <a:chExt cx="1382395" cy="5088890"/>
            </a:xfrm>
          </p:grpSpPr>
          <p:sp>
            <p:nvSpPr>
              <p:cNvPr id="38" name="object 15">
                <a:extLst>
                  <a:ext uri="{FF2B5EF4-FFF2-40B4-BE49-F238E27FC236}">
                    <a16:creationId xmlns:a16="http://schemas.microsoft.com/office/drawing/2014/main" id="{A294A49E-A632-2324-2228-72569D81ECB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659483" y="3392566"/>
                <a:ext cx="11569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6970">
                    <a:moveTo>
                      <a:pt x="0" y="0"/>
                    </a:moveTo>
                    <a:lnTo>
                      <a:pt x="1156551" y="0"/>
                    </a:lnTo>
                  </a:path>
                </a:pathLst>
              </a:custGeom>
              <a:ln w="6282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16">
                <a:extLst>
                  <a:ext uri="{FF2B5EF4-FFF2-40B4-BE49-F238E27FC236}">
                    <a16:creationId xmlns:a16="http://schemas.microsoft.com/office/drawing/2014/main" id="{49DB80B3-D5AD-92CD-019E-45135ED21DE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7664478" y="3255324"/>
                <a:ext cx="377190" cy="274955"/>
              </a:xfrm>
              <a:custGeom>
                <a:avLst/>
                <a:gdLst/>
                <a:ahLst/>
                <a:cxnLst/>
                <a:rect l="l" t="t" r="r" b="b"/>
                <a:pathLst>
                  <a:path w="377190" h="274954">
                    <a:moveTo>
                      <a:pt x="0" y="0"/>
                    </a:moveTo>
                    <a:lnTo>
                      <a:pt x="85250" y="81487"/>
                    </a:lnTo>
                    <a:lnTo>
                      <a:pt x="113666" y="137241"/>
                    </a:lnTo>
                    <a:lnTo>
                      <a:pt x="85250" y="192996"/>
                    </a:lnTo>
                    <a:lnTo>
                      <a:pt x="0" y="274483"/>
                    </a:lnTo>
                    <a:lnTo>
                      <a:pt x="377161" y="137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17">
                <a:extLst>
                  <a:ext uri="{FF2B5EF4-FFF2-40B4-BE49-F238E27FC236}">
                    <a16:creationId xmlns:a16="http://schemas.microsoft.com/office/drawing/2014/main" id="{7D7CCACF-08EC-D225-E9D3-1151B86889A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659483" y="7075702"/>
                <a:ext cx="11569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6970">
                    <a:moveTo>
                      <a:pt x="0" y="0"/>
                    </a:moveTo>
                    <a:lnTo>
                      <a:pt x="1156551" y="0"/>
                    </a:lnTo>
                  </a:path>
                </a:pathLst>
              </a:custGeom>
              <a:ln w="6282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18">
                <a:extLst>
                  <a:ext uri="{FF2B5EF4-FFF2-40B4-BE49-F238E27FC236}">
                    <a16:creationId xmlns:a16="http://schemas.microsoft.com/office/drawing/2014/main" id="{A168D5D1-6118-BD05-7948-481823ED320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7664478" y="6938460"/>
                <a:ext cx="377190" cy="274955"/>
              </a:xfrm>
              <a:custGeom>
                <a:avLst/>
                <a:gdLst/>
                <a:ahLst/>
                <a:cxnLst/>
                <a:rect l="l" t="t" r="r" b="b"/>
                <a:pathLst>
                  <a:path w="377190" h="274954">
                    <a:moveTo>
                      <a:pt x="0" y="0"/>
                    </a:moveTo>
                    <a:lnTo>
                      <a:pt x="85250" y="81487"/>
                    </a:lnTo>
                    <a:lnTo>
                      <a:pt x="113666" y="137241"/>
                    </a:lnTo>
                    <a:lnTo>
                      <a:pt x="85250" y="192996"/>
                    </a:lnTo>
                    <a:lnTo>
                      <a:pt x="0" y="274483"/>
                    </a:lnTo>
                    <a:lnTo>
                      <a:pt x="377161" y="137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19">
                <a:extLst>
                  <a:ext uri="{FF2B5EF4-FFF2-40B4-BE49-F238E27FC236}">
                    <a16:creationId xmlns:a16="http://schemas.microsoft.com/office/drawing/2014/main" id="{AE0544D1-9C14-B03F-0B3C-6F4F71DE51D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659483" y="8206558"/>
                <a:ext cx="11569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6970">
                    <a:moveTo>
                      <a:pt x="0" y="0"/>
                    </a:moveTo>
                    <a:lnTo>
                      <a:pt x="1156551" y="0"/>
                    </a:lnTo>
                  </a:path>
                </a:pathLst>
              </a:custGeom>
              <a:ln w="6282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20">
                <a:extLst>
                  <a:ext uri="{FF2B5EF4-FFF2-40B4-BE49-F238E27FC236}">
                    <a16:creationId xmlns:a16="http://schemas.microsoft.com/office/drawing/2014/main" id="{77C4E8F9-FD30-86FD-B171-EB4E679013D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7664478" y="8069316"/>
                <a:ext cx="377190" cy="274955"/>
              </a:xfrm>
              <a:custGeom>
                <a:avLst/>
                <a:gdLst/>
                <a:ahLst/>
                <a:cxnLst/>
                <a:rect l="l" t="t" r="r" b="b"/>
                <a:pathLst>
                  <a:path w="377190" h="274954">
                    <a:moveTo>
                      <a:pt x="0" y="0"/>
                    </a:moveTo>
                    <a:lnTo>
                      <a:pt x="85250" y="81487"/>
                    </a:lnTo>
                    <a:lnTo>
                      <a:pt x="113666" y="137241"/>
                    </a:lnTo>
                    <a:lnTo>
                      <a:pt x="85250" y="192996"/>
                    </a:lnTo>
                    <a:lnTo>
                      <a:pt x="0" y="274483"/>
                    </a:lnTo>
                    <a:lnTo>
                      <a:pt x="377161" y="137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FAD3788-C515-BF6B-C561-562DEB08EB8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8572029" y="-922794"/>
            <a:ext cx="37133870" cy="707886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</a:rPr>
              <a:t>Just change the variable content. Please do not add any other information!</a:t>
            </a:r>
            <a:endParaRPr lang="en-BE" sz="4000" dirty="0">
              <a:solidFill>
                <a:schemeClr val="bg1"/>
              </a:solidFill>
              <a:latin typeface="Zeitung Pro Bold" panose="00000800000000000000" pitchFamily="50" charset="0"/>
              <a:ea typeface="Zeitung Pro Bold" panose="00000800000000000000" pitchFamily="50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E21A4F4-D954-5141-6C1F-49DA219381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8572029" y="11497837"/>
            <a:ext cx="37133870" cy="707886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</a:rPr>
              <a:t>Contact </a:t>
            </a:r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  <a:hlinkClick r:id="rId2"/>
              </a:rPr>
              <a:t>marketing@photonhub.eu</a:t>
            </a:r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</a:rPr>
              <a:t> if you have any questions or requests.</a:t>
            </a:r>
            <a:endParaRPr lang="en-BE" sz="4000" dirty="0">
              <a:solidFill>
                <a:schemeClr val="bg1"/>
              </a:solidFill>
              <a:latin typeface="Zeitung Pro Bold" panose="00000800000000000000" pitchFamily="50" charset="0"/>
              <a:ea typeface="Zeitung Pro Bold" panose="000008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75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1E9C67-B689-C5DD-9125-DF3E247EE5E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33D3-BA59-0B3F-11A7-D968FC71E1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912141-7D99-6CAB-CE2D-67F8579249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6D4DE67-D8C0-6A2C-C588-D7AF52905D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BE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F8FFBD-A91B-AE9E-6EE0-4F6005CF094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0520201" y="-96485"/>
            <a:ext cx="8041640" cy="11324590"/>
            <a:chOff x="21126619" y="-96485"/>
            <a:chExt cx="8041640" cy="11324590"/>
          </a:xfrm>
        </p:grpSpPr>
        <p:sp>
          <p:nvSpPr>
            <p:cNvPr id="41" name="object 10">
              <a:extLst>
                <a:ext uri="{FF2B5EF4-FFF2-40B4-BE49-F238E27FC236}">
                  <a16:creationId xmlns:a16="http://schemas.microsoft.com/office/drawing/2014/main" id="{75A02C38-D10A-E52E-DD15-1C7C9274FF3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126619" y="-80610"/>
              <a:ext cx="8041640" cy="11308715"/>
            </a:xfrm>
            <a:custGeom>
              <a:avLst/>
              <a:gdLst/>
              <a:ahLst/>
              <a:cxnLst/>
              <a:rect l="l" t="t" r="r" b="b"/>
              <a:pathLst>
                <a:path w="8041640" h="11308715">
                  <a:moveTo>
                    <a:pt x="8041639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8041639" y="11308556"/>
                  </a:lnTo>
                  <a:lnTo>
                    <a:pt x="8041639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6754A64-C621-B88E-D0F6-ECF01D453BB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1268353" y="-96485"/>
              <a:ext cx="7247573" cy="10193202"/>
              <a:chOff x="12062459" y="-96485"/>
              <a:chExt cx="7247573" cy="10193202"/>
            </a:xfrm>
          </p:grpSpPr>
          <p:sp>
            <p:nvSpPr>
              <p:cNvPr id="20" name="object 2">
                <a:extLst>
                  <a:ext uri="{FF2B5EF4-FFF2-40B4-BE49-F238E27FC236}">
                    <a16:creationId xmlns:a16="http://schemas.microsoft.com/office/drawing/2014/main" id="{96F88546-6732-8C00-A53C-766EEF329FF7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552362" y="-96485"/>
                <a:ext cx="6350000" cy="2268855"/>
              </a:xfrm>
              <a:prstGeom prst="rect">
                <a:avLst/>
              </a:prstGeom>
            </p:spPr>
            <p:txBody>
              <a:bodyPr vert="horz" wrap="square" lIns="0" tIns="14287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125"/>
                  </a:spcBef>
                </a:pPr>
                <a:r>
                  <a:rPr sz="82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Instructions</a:t>
                </a:r>
                <a:endParaRPr sz="8250">
                  <a:latin typeface="Zeitung Pro"/>
                  <a:cs typeface="Zeitung Pro"/>
                </a:endParaRPr>
              </a:p>
              <a:p>
                <a:pPr marL="12700" marR="5080">
                  <a:lnSpc>
                    <a:spcPts val="3460"/>
                  </a:lnSpc>
                </a:pP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These</a:t>
                </a:r>
                <a:r>
                  <a:rPr sz="2450" b="1" spc="-8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instructions</a:t>
                </a:r>
                <a:r>
                  <a:rPr sz="2450" b="1" spc="-8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help</a:t>
                </a:r>
                <a:r>
                  <a:rPr sz="2450" b="1" spc="-8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with</a:t>
                </a:r>
                <a:r>
                  <a:rPr sz="2450" b="1" spc="-8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making</a:t>
                </a:r>
                <a:r>
                  <a:rPr sz="2450" b="1" spc="-8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graphic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for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course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you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are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organising.</a:t>
                </a:r>
                <a:endParaRPr sz="2450">
                  <a:latin typeface="Zeitung Pro"/>
                  <a:cs typeface="Zeitung Pro"/>
                </a:endParaRPr>
              </a:p>
            </p:txBody>
          </p:sp>
          <p:sp>
            <p:nvSpPr>
              <p:cNvPr id="21" name="object 3">
                <a:extLst>
                  <a:ext uri="{FF2B5EF4-FFF2-40B4-BE49-F238E27FC236}">
                    <a16:creationId xmlns:a16="http://schemas.microsoft.com/office/drawing/2014/main" id="{20D9C3EE-A0AA-A6EB-100C-C18B632E68AE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57567" y="2963647"/>
                <a:ext cx="5752465" cy="134493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5080">
                  <a:lnSpc>
                    <a:spcPct val="117800"/>
                  </a:lnSpc>
                  <a:spcBef>
                    <a:spcPts val="95"/>
                  </a:spcBef>
                </a:pP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Include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a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clear</a:t>
                </a:r>
                <a:r>
                  <a:rPr sz="2450" b="1" spc="-1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hero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image</a:t>
                </a:r>
                <a:r>
                  <a:rPr sz="2450" b="1" spc="-1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that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shows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what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course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is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about.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Keep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image</a:t>
                </a:r>
                <a:r>
                  <a:rPr sz="2450" b="1" spc="-10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inside</a:t>
                </a:r>
                <a:r>
                  <a:rPr sz="2450" b="1" spc="-9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0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box.</a:t>
                </a:r>
                <a:endParaRPr sz="2450">
                  <a:latin typeface="Zeitung Pro"/>
                  <a:cs typeface="Zeitung Pro"/>
                </a:endParaRPr>
              </a:p>
            </p:txBody>
          </p:sp>
          <p:sp>
            <p:nvSpPr>
              <p:cNvPr id="22" name="object 4">
                <a:extLst>
                  <a:ext uri="{FF2B5EF4-FFF2-40B4-BE49-F238E27FC236}">
                    <a16:creationId xmlns:a16="http://schemas.microsoft.com/office/drawing/2014/main" id="{E5C47EB2-5110-3A0F-446A-9C14B4F7AC4A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3557567" y="9191207"/>
                <a:ext cx="5541645" cy="90551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5080">
                  <a:lnSpc>
                    <a:spcPct val="117800"/>
                  </a:lnSpc>
                  <a:spcBef>
                    <a:spcPts val="95"/>
                  </a:spcBef>
                </a:pP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Here</a:t>
                </a:r>
                <a:r>
                  <a:rPr sz="2450" b="1" spc="-12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come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logo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of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14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organiser.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Keep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logo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inside</a:t>
                </a:r>
                <a:r>
                  <a:rPr sz="2450" b="1" spc="-13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1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the</a:t>
                </a:r>
                <a:r>
                  <a:rPr sz="2450" b="1" spc="-125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 </a:t>
                </a:r>
                <a:r>
                  <a:rPr sz="2450" b="1" spc="-20" dirty="0">
                    <a:solidFill>
                      <a:srgbClr val="FFFFFF"/>
                    </a:solidFill>
                    <a:latin typeface="Zeitung Pro"/>
                    <a:cs typeface="Zeitung Pro"/>
                  </a:rPr>
                  <a:t>box.</a:t>
                </a:r>
                <a:endParaRPr sz="2450">
                  <a:latin typeface="Zeitung Pro"/>
                  <a:cs typeface="Zeitung Pro"/>
                </a:endParaRPr>
              </a:p>
            </p:txBody>
          </p:sp>
          <p:grpSp>
            <p:nvGrpSpPr>
              <p:cNvPr id="23" name="object 5">
                <a:extLst>
                  <a:ext uri="{FF2B5EF4-FFF2-40B4-BE49-F238E27FC236}">
                    <a16:creationId xmlns:a16="http://schemas.microsoft.com/office/drawing/2014/main" id="{A3E58899-94E0-5610-425E-3BFAF454D064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12062459" y="3255324"/>
                <a:ext cx="1382395" cy="6502400"/>
                <a:chOff x="12062459" y="3255324"/>
                <a:chExt cx="1382395" cy="6502400"/>
              </a:xfrm>
            </p:grpSpPr>
            <p:sp>
              <p:nvSpPr>
                <p:cNvPr id="24" name="object 6">
                  <a:extLst>
                    <a:ext uri="{FF2B5EF4-FFF2-40B4-BE49-F238E27FC236}">
                      <a16:creationId xmlns:a16="http://schemas.microsoft.com/office/drawing/2014/main" id="{A3596056-0742-AE18-EE24-1C581420B8FD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288065" y="3392566"/>
                  <a:ext cx="115697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6969">
                      <a:moveTo>
                        <a:pt x="1156551" y="0"/>
                      </a:moveTo>
                      <a:lnTo>
                        <a:pt x="0" y="0"/>
                      </a:lnTo>
                    </a:path>
                  </a:pathLst>
                </a:custGeom>
                <a:ln w="62825">
                  <a:solidFill>
                    <a:srgbClr val="FFFFF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7">
                  <a:extLst>
                    <a:ext uri="{FF2B5EF4-FFF2-40B4-BE49-F238E27FC236}">
                      <a16:creationId xmlns:a16="http://schemas.microsoft.com/office/drawing/2014/main" id="{6862D028-06F4-1220-DA1D-2380BD6853B5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62459" y="3255324"/>
                  <a:ext cx="377190" cy="274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190" h="274954">
                      <a:moveTo>
                        <a:pt x="377161" y="0"/>
                      </a:moveTo>
                      <a:lnTo>
                        <a:pt x="0" y="137241"/>
                      </a:lnTo>
                      <a:lnTo>
                        <a:pt x="377161" y="274483"/>
                      </a:lnTo>
                      <a:lnTo>
                        <a:pt x="291911" y="192996"/>
                      </a:lnTo>
                      <a:lnTo>
                        <a:pt x="263494" y="137241"/>
                      </a:lnTo>
                      <a:lnTo>
                        <a:pt x="291911" y="81487"/>
                      </a:lnTo>
                      <a:lnTo>
                        <a:pt x="3771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6" name="object 8">
                  <a:extLst>
                    <a:ext uri="{FF2B5EF4-FFF2-40B4-BE49-F238E27FC236}">
                      <a16:creationId xmlns:a16="http://schemas.microsoft.com/office/drawing/2014/main" id="{3A37A3B0-FF49-4E1A-1C0A-1D1388FE616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288065" y="9620127"/>
                  <a:ext cx="115697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6969">
                      <a:moveTo>
                        <a:pt x="1156551" y="0"/>
                      </a:moveTo>
                      <a:lnTo>
                        <a:pt x="0" y="0"/>
                      </a:lnTo>
                    </a:path>
                  </a:pathLst>
                </a:custGeom>
                <a:ln w="62825">
                  <a:solidFill>
                    <a:srgbClr val="FFFFF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7" name="object 9">
                  <a:extLst>
                    <a:ext uri="{FF2B5EF4-FFF2-40B4-BE49-F238E27FC236}">
                      <a16:creationId xmlns:a16="http://schemas.microsoft.com/office/drawing/2014/main" id="{46354D5A-A743-DF83-0918-8C286E54AD0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62459" y="9482886"/>
                  <a:ext cx="377190" cy="274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190" h="274954">
                      <a:moveTo>
                        <a:pt x="377161" y="0"/>
                      </a:moveTo>
                      <a:lnTo>
                        <a:pt x="0" y="137241"/>
                      </a:lnTo>
                      <a:lnTo>
                        <a:pt x="377161" y="274483"/>
                      </a:lnTo>
                      <a:lnTo>
                        <a:pt x="291911" y="192996"/>
                      </a:lnTo>
                      <a:lnTo>
                        <a:pt x="263494" y="137241"/>
                      </a:lnTo>
                      <a:lnTo>
                        <a:pt x="291911" y="81487"/>
                      </a:lnTo>
                      <a:lnTo>
                        <a:pt x="3771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2AC8F0F-C922-CB77-FD58-09305F0A1AF2}"/>
              </a:ext>
            </a:extLst>
          </p:cNvPr>
          <p:cNvGrpSpPr>
            <a:grpSpLocks/>
          </p:cNvGrpSpPr>
          <p:nvPr/>
        </p:nvGrpSpPr>
        <p:grpSpPr>
          <a:xfrm>
            <a:off x="-8572029" y="-96485"/>
            <a:ext cx="8041878" cy="11405200"/>
            <a:chOff x="0" y="-96485"/>
            <a:chExt cx="8041878" cy="11405200"/>
          </a:xfrm>
        </p:grpSpPr>
        <p:sp>
          <p:nvSpPr>
            <p:cNvPr id="45" name="object 10">
              <a:extLst>
                <a:ext uri="{FF2B5EF4-FFF2-40B4-BE49-F238E27FC236}">
                  <a16:creationId xmlns:a16="http://schemas.microsoft.com/office/drawing/2014/main" id="{1D84D560-4B77-865E-42AD-BB2B2786983F}"/>
                </a:ext>
              </a:extLst>
            </p:cNvPr>
            <p:cNvSpPr>
              <a:spLocks/>
            </p:cNvSpPr>
            <p:nvPr/>
          </p:nvSpPr>
          <p:spPr>
            <a:xfrm>
              <a:off x="0" y="0"/>
              <a:ext cx="8041640" cy="11308715"/>
            </a:xfrm>
            <a:custGeom>
              <a:avLst/>
              <a:gdLst/>
              <a:ahLst/>
              <a:cxnLst/>
              <a:rect l="l" t="t" r="r" b="b"/>
              <a:pathLst>
                <a:path w="8041640" h="11308715">
                  <a:moveTo>
                    <a:pt x="8041639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8041639" y="11308556"/>
                  </a:lnTo>
                  <a:lnTo>
                    <a:pt x="8041639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11">
              <a:extLst>
                <a:ext uri="{FF2B5EF4-FFF2-40B4-BE49-F238E27FC236}">
                  <a16:creationId xmlns:a16="http://schemas.microsoft.com/office/drawing/2014/main" id="{A06DFE71-CE6D-C898-6A6B-385D4D2E1143}"/>
                </a:ext>
              </a:extLst>
            </p:cNvPr>
            <p:cNvSpPr txBox="1">
              <a:spLocks/>
            </p:cNvSpPr>
            <p:nvPr/>
          </p:nvSpPr>
          <p:spPr>
            <a:xfrm>
              <a:off x="489902" y="-96485"/>
              <a:ext cx="6350000" cy="2718886"/>
            </a:xfrm>
            <a:prstGeom prst="rect">
              <a:avLst/>
            </a:prstGeom>
          </p:spPr>
          <p:txBody>
            <a:bodyPr vert="horz" wrap="square" lIns="0" tIns="142875" rIns="0" bIns="0" rtlCol="0">
              <a:spAutoFit/>
            </a:bodyPr>
            <a:lstStyle>
              <a:lvl1pPr>
                <a:defRPr sz="4500" b="1" i="0">
                  <a:solidFill>
                    <a:srgbClr val="FF6600"/>
                  </a:solidFill>
                  <a:latin typeface="Zeitung Pro Extrabold"/>
                  <a:ea typeface="+mj-ea"/>
                  <a:cs typeface="Zeitung Pro Extrabold"/>
                </a:defRPr>
              </a:lvl1pPr>
            </a:lstStyle>
            <a:p>
              <a:pPr marL="12700">
                <a:spcBef>
                  <a:spcPts val="1125"/>
                </a:spcBef>
              </a:pPr>
              <a:r>
                <a:rPr lang="en-US" sz="8250" spc="-10" dirty="0">
                  <a:latin typeface="Zeitung Pro"/>
                </a:rPr>
                <a:t>Instructions</a:t>
              </a:r>
            </a:p>
            <a:p>
              <a:pPr marL="12700" marR="5080">
                <a:lnSpc>
                  <a:spcPts val="3460"/>
                </a:lnSpc>
              </a:pPr>
              <a:r>
                <a:rPr lang="en-US" sz="2450" dirty="0">
                  <a:solidFill>
                    <a:srgbClr val="FFFFFF"/>
                  </a:solidFill>
                  <a:latin typeface="Zeitung Pro"/>
                </a:rPr>
                <a:t>These instructions help with making the graphic for the course you are </a:t>
              </a:r>
              <a:r>
                <a:rPr lang="en-US" sz="2450" dirty="0" err="1">
                  <a:solidFill>
                    <a:srgbClr val="FFFFFF"/>
                  </a:solidFill>
                  <a:latin typeface="Zeitung Pro"/>
                </a:rPr>
                <a:t>organising</a:t>
              </a:r>
              <a:r>
                <a:rPr lang="en-US" sz="2450" dirty="0">
                  <a:solidFill>
                    <a:srgbClr val="FFFFFF"/>
                  </a:solidFill>
                  <a:latin typeface="Zeitung Pro"/>
                </a:rPr>
                <a:t>.</a:t>
              </a:r>
            </a:p>
          </p:txBody>
        </p:sp>
        <p:sp>
          <p:nvSpPr>
            <p:cNvPr id="47" name="object 12">
              <a:extLst>
                <a:ext uri="{FF2B5EF4-FFF2-40B4-BE49-F238E27FC236}">
                  <a16:creationId xmlns:a16="http://schemas.microsoft.com/office/drawing/2014/main" id="{22876710-102D-2666-8370-C2A95AA70AB5}"/>
                </a:ext>
              </a:extLst>
            </p:cNvPr>
            <p:cNvSpPr txBox="1">
              <a:spLocks/>
            </p:cNvSpPr>
            <p:nvPr/>
          </p:nvSpPr>
          <p:spPr>
            <a:xfrm>
              <a:off x="489902" y="2963647"/>
              <a:ext cx="6057265" cy="309562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825500">
                <a:lnSpc>
                  <a:spcPct val="117800"/>
                </a:lnSpc>
                <a:spcBef>
                  <a:spcPts val="95"/>
                </a:spcBef>
              </a:pP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20" dirty="0">
                  <a:solidFill>
                    <a:srgbClr val="FFFFFF"/>
                  </a:solidFill>
                  <a:latin typeface="Zeitung Pro"/>
                  <a:cs typeface="Zeitung Pro"/>
                </a:rPr>
                <a:t>title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course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comes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here.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Make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sure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it’s</a:t>
              </a:r>
              <a:r>
                <a:rPr sz="2450" b="1" spc="-12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capitalised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25" dirty="0">
                  <a:solidFill>
                    <a:srgbClr val="FFFFFF"/>
                  </a:solidFill>
                  <a:latin typeface="Zeitung Pro"/>
                  <a:cs typeface="Zeitung Pro"/>
                </a:rPr>
                <a:t>in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British</a:t>
              </a:r>
              <a:r>
                <a:rPr sz="2450" b="1" spc="-10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English.</a:t>
              </a:r>
              <a:endParaRPr sz="2450" dirty="0">
                <a:latin typeface="Zeitung Pro"/>
                <a:cs typeface="Zeitung Pro"/>
              </a:endParaRPr>
            </a:p>
            <a:p>
              <a:pPr marL="12700" marR="5080">
                <a:lnSpc>
                  <a:spcPts val="3460"/>
                </a:lnSpc>
                <a:spcBef>
                  <a:spcPts val="50"/>
                </a:spcBef>
              </a:pP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Choose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a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bigger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font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size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for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short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titles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150" spc="-50" dirty="0">
                  <a:solidFill>
                    <a:srgbClr val="FFFFFF"/>
                  </a:solidFill>
                  <a:latin typeface="Zeitung Pro"/>
                  <a:cs typeface="Zeitung Pro"/>
                </a:rPr>
                <a:t> a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smaller</a:t>
              </a:r>
              <a:r>
                <a:rPr sz="2150" spc="-6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font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size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for</a:t>
              </a:r>
              <a:r>
                <a:rPr sz="2150" spc="-6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long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titles.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Never</a:t>
              </a:r>
              <a:r>
                <a:rPr sz="2150" spc="-6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go</a:t>
              </a:r>
              <a:r>
                <a:rPr sz="2150" spc="-6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below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60</a:t>
              </a:r>
              <a:r>
                <a:rPr sz="2150" spc="-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pt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or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higher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than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100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pt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and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in</a:t>
              </a:r>
              <a:r>
                <a:rPr sz="2150" spc="-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increments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10.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leading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is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1.4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times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dirty="0">
                  <a:solidFill>
                    <a:srgbClr val="FFFFFF"/>
                  </a:solidFill>
                  <a:latin typeface="Zeitung Pro"/>
                  <a:cs typeface="Zeitung Pro"/>
                </a:rPr>
                <a:t>font</a:t>
              </a:r>
              <a:r>
                <a:rPr sz="2150" spc="-4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150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size.</a:t>
              </a:r>
              <a:endParaRPr sz="2150" dirty="0">
                <a:latin typeface="Zeitung Pro"/>
                <a:cs typeface="Zeitung Pro"/>
              </a:endParaRPr>
            </a:p>
          </p:txBody>
        </p:sp>
        <p:sp>
          <p:nvSpPr>
            <p:cNvPr id="48" name="object 13">
              <a:extLst>
                <a:ext uri="{FF2B5EF4-FFF2-40B4-BE49-F238E27FC236}">
                  <a16:creationId xmlns:a16="http://schemas.microsoft.com/office/drawing/2014/main" id="{663C4857-DBAF-6DE5-4EE7-57B6EEA8CDC6}"/>
                </a:ext>
              </a:extLst>
            </p:cNvPr>
            <p:cNvSpPr txBox="1">
              <a:spLocks/>
            </p:cNvSpPr>
            <p:nvPr/>
          </p:nvSpPr>
          <p:spPr>
            <a:xfrm>
              <a:off x="489902" y="6646782"/>
              <a:ext cx="6037580" cy="115467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361315">
                <a:lnSpc>
                  <a:spcPct val="117800"/>
                </a:lnSpc>
                <a:spcBef>
                  <a:spcPts val="95"/>
                </a:spcBef>
              </a:pP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Here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comes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date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450" b="1" spc="-130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25" dirty="0">
                  <a:solidFill>
                    <a:srgbClr val="FFFFFF"/>
                  </a:solidFill>
                  <a:latin typeface="Zeitung Pro"/>
                  <a:cs typeface="Zeitung Pro"/>
                </a:rPr>
                <a:t>the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course.</a:t>
              </a:r>
              <a:endParaRPr sz="2450" dirty="0">
                <a:latin typeface="Zeitung Pro"/>
                <a:cs typeface="Zeitung Pro"/>
              </a:endParaRPr>
            </a:p>
            <a:p>
              <a:pPr marL="12700">
                <a:lnSpc>
                  <a:spcPct val="100000"/>
                </a:lnSpc>
                <a:spcBef>
                  <a:spcPts val="2500"/>
                </a:spcBef>
              </a:pP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Here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comes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organiser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dirty="0">
                  <a:solidFill>
                    <a:srgbClr val="FFFFFF"/>
                  </a:solidFill>
                  <a:latin typeface="Zeitung Pro"/>
                  <a:cs typeface="Zeitung Pro"/>
                </a:rPr>
                <a:t>of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the</a:t>
              </a:r>
              <a:r>
                <a:rPr sz="2450" b="1" spc="-135" dirty="0">
                  <a:solidFill>
                    <a:srgbClr val="FFFFFF"/>
                  </a:solidFill>
                  <a:latin typeface="Zeitung Pro"/>
                  <a:cs typeface="Zeitung Pro"/>
                </a:rPr>
                <a:t> </a:t>
              </a:r>
              <a:r>
                <a:rPr sz="2450" b="1" spc="-10" dirty="0">
                  <a:solidFill>
                    <a:srgbClr val="FFFFFF"/>
                  </a:solidFill>
                  <a:latin typeface="Zeitung Pro"/>
                  <a:cs typeface="Zeitung Pro"/>
                </a:rPr>
                <a:t>course.</a:t>
              </a:r>
              <a:endParaRPr sz="2450" dirty="0">
                <a:latin typeface="Zeitung Pro"/>
                <a:cs typeface="Zeitung Pro"/>
              </a:endParaRPr>
            </a:p>
          </p:txBody>
        </p:sp>
        <p:grpSp>
          <p:nvGrpSpPr>
            <p:cNvPr id="49" name="object 14">
              <a:extLst>
                <a:ext uri="{FF2B5EF4-FFF2-40B4-BE49-F238E27FC236}">
                  <a16:creationId xmlns:a16="http://schemas.microsoft.com/office/drawing/2014/main" id="{273C016A-7EA4-07C8-F4C7-6DEC1A7D7749}"/>
                </a:ext>
              </a:extLst>
            </p:cNvPr>
            <p:cNvGrpSpPr>
              <a:grpSpLocks/>
            </p:cNvGrpSpPr>
            <p:nvPr/>
          </p:nvGrpSpPr>
          <p:grpSpPr>
            <a:xfrm>
              <a:off x="6659483" y="3255324"/>
              <a:ext cx="1382395" cy="5088890"/>
              <a:chOff x="6659483" y="3255324"/>
              <a:chExt cx="1382395" cy="5088890"/>
            </a:xfrm>
          </p:grpSpPr>
          <p:sp>
            <p:nvSpPr>
              <p:cNvPr id="50" name="object 15">
                <a:extLst>
                  <a:ext uri="{FF2B5EF4-FFF2-40B4-BE49-F238E27FC236}">
                    <a16:creationId xmlns:a16="http://schemas.microsoft.com/office/drawing/2014/main" id="{3BFE067A-84D4-A74B-E595-918384777F0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59483" y="3392566"/>
                <a:ext cx="11569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6970">
                    <a:moveTo>
                      <a:pt x="0" y="0"/>
                    </a:moveTo>
                    <a:lnTo>
                      <a:pt x="1156551" y="0"/>
                    </a:lnTo>
                  </a:path>
                </a:pathLst>
              </a:custGeom>
              <a:ln w="6282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16">
                <a:extLst>
                  <a:ext uri="{FF2B5EF4-FFF2-40B4-BE49-F238E27FC236}">
                    <a16:creationId xmlns:a16="http://schemas.microsoft.com/office/drawing/2014/main" id="{99480188-4D38-851A-281B-0B286CF91D9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664478" y="3255324"/>
                <a:ext cx="377190" cy="274955"/>
              </a:xfrm>
              <a:custGeom>
                <a:avLst/>
                <a:gdLst/>
                <a:ahLst/>
                <a:cxnLst/>
                <a:rect l="l" t="t" r="r" b="b"/>
                <a:pathLst>
                  <a:path w="377190" h="274954">
                    <a:moveTo>
                      <a:pt x="0" y="0"/>
                    </a:moveTo>
                    <a:lnTo>
                      <a:pt x="85250" y="81487"/>
                    </a:lnTo>
                    <a:lnTo>
                      <a:pt x="113666" y="137241"/>
                    </a:lnTo>
                    <a:lnTo>
                      <a:pt x="85250" y="192996"/>
                    </a:lnTo>
                    <a:lnTo>
                      <a:pt x="0" y="274483"/>
                    </a:lnTo>
                    <a:lnTo>
                      <a:pt x="377161" y="137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17">
                <a:extLst>
                  <a:ext uri="{FF2B5EF4-FFF2-40B4-BE49-F238E27FC236}">
                    <a16:creationId xmlns:a16="http://schemas.microsoft.com/office/drawing/2014/main" id="{CAB45A45-5063-DB97-4B72-509254B6AF8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59483" y="7075702"/>
                <a:ext cx="11569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6970">
                    <a:moveTo>
                      <a:pt x="0" y="0"/>
                    </a:moveTo>
                    <a:lnTo>
                      <a:pt x="1156551" y="0"/>
                    </a:lnTo>
                  </a:path>
                </a:pathLst>
              </a:custGeom>
              <a:ln w="6282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18">
                <a:extLst>
                  <a:ext uri="{FF2B5EF4-FFF2-40B4-BE49-F238E27FC236}">
                    <a16:creationId xmlns:a16="http://schemas.microsoft.com/office/drawing/2014/main" id="{AA9B20C2-2E6A-2999-64F1-B2025A5B878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664478" y="6938460"/>
                <a:ext cx="377190" cy="274955"/>
              </a:xfrm>
              <a:custGeom>
                <a:avLst/>
                <a:gdLst/>
                <a:ahLst/>
                <a:cxnLst/>
                <a:rect l="l" t="t" r="r" b="b"/>
                <a:pathLst>
                  <a:path w="377190" h="274954">
                    <a:moveTo>
                      <a:pt x="0" y="0"/>
                    </a:moveTo>
                    <a:lnTo>
                      <a:pt x="85250" y="81487"/>
                    </a:lnTo>
                    <a:lnTo>
                      <a:pt x="113666" y="137241"/>
                    </a:lnTo>
                    <a:lnTo>
                      <a:pt x="85250" y="192996"/>
                    </a:lnTo>
                    <a:lnTo>
                      <a:pt x="0" y="274483"/>
                    </a:lnTo>
                    <a:lnTo>
                      <a:pt x="377161" y="137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object 19">
                <a:extLst>
                  <a:ext uri="{FF2B5EF4-FFF2-40B4-BE49-F238E27FC236}">
                    <a16:creationId xmlns:a16="http://schemas.microsoft.com/office/drawing/2014/main" id="{5F8D6202-7395-067E-373B-B9467F6351A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59483" y="8206558"/>
                <a:ext cx="11569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6970">
                    <a:moveTo>
                      <a:pt x="0" y="0"/>
                    </a:moveTo>
                    <a:lnTo>
                      <a:pt x="1156551" y="0"/>
                    </a:lnTo>
                  </a:path>
                </a:pathLst>
              </a:custGeom>
              <a:ln w="6282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20">
                <a:extLst>
                  <a:ext uri="{FF2B5EF4-FFF2-40B4-BE49-F238E27FC236}">
                    <a16:creationId xmlns:a16="http://schemas.microsoft.com/office/drawing/2014/main" id="{C7E6A3CF-1F6F-C114-CCF7-2EC7B7F5FF7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664478" y="8069316"/>
                <a:ext cx="377190" cy="274955"/>
              </a:xfrm>
              <a:custGeom>
                <a:avLst/>
                <a:gdLst/>
                <a:ahLst/>
                <a:cxnLst/>
                <a:rect l="l" t="t" r="r" b="b"/>
                <a:pathLst>
                  <a:path w="377190" h="274954">
                    <a:moveTo>
                      <a:pt x="0" y="0"/>
                    </a:moveTo>
                    <a:lnTo>
                      <a:pt x="85250" y="81487"/>
                    </a:lnTo>
                    <a:lnTo>
                      <a:pt x="113666" y="137241"/>
                    </a:lnTo>
                    <a:lnTo>
                      <a:pt x="85250" y="192996"/>
                    </a:lnTo>
                    <a:lnTo>
                      <a:pt x="0" y="274483"/>
                    </a:lnTo>
                    <a:lnTo>
                      <a:pt x="377161" y="137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945A9185-72FE-D0E0-06C7-7112506CE4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8572029" y="-922794"/>
            <a:ext cx="37133870" cy="707886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</a:rPr>
              <a:t>Just change the variable content. Please do not add any other information!</a:t>
            </a:r>
            <a:endParaRPr lang="en-BE" sz="4000" dirty="0">
              <a:solidFill>
                <a:schemeClr val="bg1"/>
              </a:solidFill>
              <a:latin typeface="Zeitung Pro Bold" panose="00000800000000000000" pitchFamily="50" charset="0"/>
              <a:ea typeface="Zeitung Pro Bold" panose="00000800000000000000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F6037FF-3786-04AF-797A-FAED288E4D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8572029" y="11497837"/>
            <a:ext cx="37133870" cy="707886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</a:rPr>
              <a:t>Contact </a:t>
            </a:r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  <a:hlinkClick r:id="rId2"/>
              </a:rPr>
              <a:t>marketing@photonhub.eu</a:t>
            </a:r>
            <a:r>
              <a:rPr lang="en-US" sz="4000" dirty="0">
                <a:solidFill>
                  <a:schemeClr val="bg1"/>
                </a:solidFill>
                <a:latin typeface="Zeitung Pro Bold" panose="00000800000000000000" pitchFamily="50" charset="0"/>
                <a:ea typeface="Zeitung Pro Bold" panose="00000800000000000000" pitchFamily="50" charset="0"/>
              </a:rPr>
              <a:t> if you have any questions or requests.</a:t>
            </a:r>
            <a:endParaRPr lang="en-BE" sz="4000" dirty="0">
              <a:solidFill>
                <a:schemeClr val="bg1"/>
              </a:solidFill>
              <a:latin typeface="Zeitung Pro Bold" panose="00000800000000000000" pitchFamily="50" charset="0"/>
              <a:ea typeface="Zeitung Pro Bold" panose="00000800000000000000" pitchFamily="50" charset="0"/>
            </a:endParaRP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2B9B16FD-5670-CC54-5485-06F384E48B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6DC71AA-E55E-B626-A6AE-F32EED31FF3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54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507</Words>
  <Application>Microsoft Office PowerPoint</Application>
  <PresentationFormat>Custom</PresentationFormat>
  <Paragraphs>37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Zeitung Pro Extrabold</vt:lpstr>
      <vt:lpstr>Zeitung Pro Bold</vt:lpstr>
      <vt:lpstr>Zeitung Pro</vt:lpstr>
      <vt:lpstr>Zeitung Pro Black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Register now photonhub.eu/trainings-list</dc:title>
  <cp:lastModifiedBy>Keennan De Bie</cp:lastModifiedBy>
  <cp:revision>9</cp:revision>
  <dcterms:created xsi:type="dcterms:W3CDTF">2024-01-16T08:48:33Z</dcterms:created>
  <dcterms:modified xsi:type="dcterms:W3CDTF">2024-06-19T08:45:58Z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2024-01-16T00:00:00Z</vt:filetime>
  </property>
  <property fmtid="{D5CDD505-2E9C-101B-9397-08002B2CF9AE}" pid="3" name="Creator">
    <vt:lpwstr>Adobe InDesign 19.1 (Windows)</vt:lpwstr>
  </property>
  <property fmtid="{D5CDD505-2E9C-101B-9397-08002B2CF9AE}" pid="4" name="LastSaved">
    <vt:filetime>2024-01-16T00:00:00Z</vt:filetime>
  </property>
  <property fmtid="{D5CDD505-2E9C-101B-9397-08002B2CF9AE}" pid="5" name="Producer">
    <vt:lpwstr>Adobe PDF Library 17.0</vt:lpwstr>
  </property>
</Properties>
</file>